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23"/>
  </p:notesMasterIdLst>
  <p:sldIdLst>
    <p:sldId id="257" r:id="rId4"/>
    <p:sldId id="256" r:id="rId5"/>
    <p:sldId id="317" r:id="rId6"/>
    <p:sldId id="260" r:id="rId7"/>
    <p:sldId id="324" r:id="rId8"/>
    <p:sldId id="316" r:id="rId9"/>
    <p:sldId id="314" r:id="rId10"/>
    <p:sldId id="334" r:id="rId11"/>
    <p:sldId id="327" r:id="rId12"/>
    <p:sldId id="268" r:id="rId13"/>
    <p:sldId id="335" r:id="rId14"/>
    <p:sldId id="328" r:id="rId15"/>
    <p:sldId id="329" r:id="rId16"/>
    <p:sldId id="330" r:id="rId17"/>
    <p:sldId id="263" r:id="rId18"/>
    <p:sldId id="267" r:id="rId19"/>
    <p:sldId id="332" r:id="rId20"/>
    <p:sldId id="333" r:id="rId21"/>
    <p:sldId id="32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E5A228"/>
    <a:srgbClr val="E65027"/>
    <a:srgbClr val="B80000"/>
    <a:srgbClr val="D50AEA"/>
    <a:srgbClr val="4472C4"/>
    <a:srgbClr val="126DB6"/>
    <a:srgbClr val="7EE9FE"/>
    <a:srgbClr val="65BDFF"/>
    <a:srgbClr val="035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462" y="72"/>
      </p:cViewPr>
      <p:guideLst/>
    </p:cSldViewPr>
  </p:slideViewPr>
  <p:outlineViewPr>
    <p:cViewPr>
      <p:scale>
        <a:sx n="33" d="100"/>
        <a:sy n="33" d="100"/>
      </p:scale>
      <p:origin x="0" y="-12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36CC1-66AD-46E5-BB08-A64F851855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1E44-9383-43B3-BDD0-CC316EE204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8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1E44-9383-43B3-BDD0-CC316EE204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92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1E44-9383-43B3-BDD0-CC316EE2047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26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ppt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mailto:support@tinyppt.com?subject=Support" TargetMode="External"/><Relationship Id="rId4" Type="http://schemas.openxmlformats.org/officeDocument/2006/relationships/hyperlink" Target="http://facebook.com/templatebackground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6E227-9590-90BD-6FD9-3F948702D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9140AE-E343-7A3F-53CA-E8D284C82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5D8DB3-D46E-4485-5139-4F8D7357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D1681D-2C10-239E-1856-059AF801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BC0A02-5AC8-1B50-CC1D-A048677F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81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5019-83AA-FAB2-25C9-CFADBDD4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C08AD-CA60-777B-E2B2-18675A06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1A9293-1677-1164-56EC-6F228899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5AA981-5488-1D72-2035-68A9E0BD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AC2E5E-8C47-46E2-3698-58C7CC3D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66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086F45F-8B86-A068-810C-336663E21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1AEF87-6D4A-EC4D-7F0F-C862CAC0A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B8699A-6B46-6E2B-1E62-BBEAF359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2F6BC2-CDAD-ADAB-6413-565588EE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DBD88E-FE80-8ABD-B4AB-3807DEA2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31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2" y="2130427"/>
            <a:ext cx="10363200" cy="1470025"/>
          </a:xfrm>
          <a:prstGeom prst="rect">
            <a:avLst/>
          </a:prstGeom>
        </p:spPr>
        <p:txBody>
          <a:bodyPr lIns="109445" tIns="54722" rIns="109445" bIns="54722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2" y="3886200"/>
            <a:ext cx="8534400" cy="1752600"/>
          </a:xfrm>
          <a:prstGeom prst="rect">
            <a:avLst/>
          </a:prstGeom>
        </p:spPr>
        <p:txBody>
          <a:bodyPr lIns="109445" tIns="54722" rIns="109445" bIns="5472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2" y="6356352"/>
            <a:ext cx="2844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fld id="{AA309A6D-C09C-4548-B29A-6CF363A7E532}" type="datetimeFigureOut">
              <a:rPr lang="fr-FR" smtClean="0"/>
              <a:pPr/>
              <a:t>29/10/2023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356352"/>
            <a:ext cx="3860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7869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29C59D4-3BDF-44D5-91AC-7C7B58D7F7B7}"/>
              </a:ext>
            </a:extLst>
          </p:cNvPr>
          <p:cNvGrpSpPr/>
          <p:nvPr userDrawn="1"/>
        </p:nvGrpSpPr>
        <p:grpSpPr>
          <a:xfrm>
            <a:off x="508593" y="6421983"/>
            <a:ext cx="2472594" cy="451342"/>
            <a:chOff x="5493941" y="6941008"/>
            <a:chExt cx="2967112" cy="54161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E24DE31-E7EA-4615-BBC4-7711A68D66F0}"/>
                </a:ext>
              </a:extLst>
            </p:cNvPr>
            <p:cNvSpPr/>
            <p:nvPr userDrawn="1"/>
          </p:nvSpPr>
          <p:spPr>
            <a:xfrm flipH="1">
              <a:off x="7801481" y="7261938"/>
              <a:ext cx="659572" cy="18909"/>
            </a:xfrm>
            <a:custGeom>
              <a:avLst/>
              <a:gdLst>
                <a:gd name="connsiteX0" fmla="*/ 1099751 w 1582739"/>
                <a:gd name="connsiteY0" fmla="*/ 20213 h 773975"/>
                <a:gd name="connsiteX1" fmla="*/ 1037967 w 1582739"/>
                <a:gd name="connsiteY1" fmla="*/ 20213 h 773975"/>
                <a:gd name="connsiteX2" fmla="*/ 259491 w 1582739"/>
                <a:gd name="connsiteY2" fmla="*/ 230278 h 773975"/>
                <a:gd name="connsiteX3" fmla="*/ 1581664 w 1582739"/>
                <a:gd name="connsiteY3" fmla="*/ 427986 h 773975"/>
                <a:gd name="connsiteX4" fmla="*/ 0 w 1582739"/>
                <a:gd name="connsiteY4" fmla="*/ 773975 h 773975"/>
                <a:gd name="connsiteX5" fmla="*/ 0 w 1582739"/>
                <a:gd name="connsiteY5" fmla="*/ 773975 h 773975"/>
                <a:gd name="connsiteX0" fmla="*/ 1099751 w 1582739"/>
                <a:gd name="connsiteY0" fmla="*/ 20213 h 773975"/>
                <a:gd name="connsiteX1" fmla="*/ 1037967 w 1582739"/>
                <a:gd name="connsiteY1" fmla="*/ 20213 h 773975"/>
                <a:gd name="connsiteX2" fmla="*/ 259491 w 1582739"/>
                <a:gd name="connsiteY2" fmla="*/ 230278 h 773975"/>
                <a:gd name="connsiteX3" fmla="*/ 1581664 w 1582739"/>
                <a:gd name="connsiteY3" fmla="*/ 427986 h 773975"/>
                <a:gd name="connsiteX4" fmla="*/ 0 w 1582739"/>
                <a:gd name="connsiteY4" fmla="*/ 773975 h 773975"/>
                <a:gd name="connsiteX0" fmla="*/ 1099751 w 1136322"/>
                <a:gd name="connsiteY0" fmla="*/ 20213 h 773975"/>
                <a:gd name="connsiteX1" fmla="*/ 1037967 w 1136322"/>
                <a:gd name="connsiteY1" fmla="*/ 20213 h 773975"/>
                <a:gd name="connsiteX2" fmla="*/ 259491 w 1136322"/>
                <a:gd name="connsiteY2" fmla="*/ 230278 h 773975"/>
                <a:gd name="connsiteX3" fmla="*/ 0 w 1136322"/>
                <a:gd name="connsiteY3" fmla="*/ 773975 h 773975"/>
                <a:gd name="connsiteX0" fmla="*/ 840260 w 876831"/>
                <a:gd name="connsiteY0" fmla="*/ 20213 h 230279"/>
                <a:gd name="connsiteX1" fmla="*/ 778476 w 876831"/>
                <a:gd name="connsiteY1" fmla="*/ 20213 h 230279"/>
                <a:gd name="connsiteX2" fmla="*/ 0 w 876831"/>
                <a:gd name="connsiteY2" fmla="*/ 230278 h 230279"/>
                <a:gd name="connsiteX0" fmla="*/ 513488 w 533892"/>
                <a:gd name="connsiteY0" fmla="*/ 24978 h 67167"/>
                <a:gd name="connsiteX1" fmla="*/ 451704 w 533892"/>
                <a:gd name="connsiteY1" fmla="*/ 24978 h 67167"/>
                <a:gd name="connsiteX2" fmla="*/ 0 w 533892"/>
                <a:gd name="connsiteY2" fmla="*/ 67167 h 67167"/>
                <a:gd name="connsiteX0" fmla="*/ 513488 w 533892"/>
                <a:gd name="connsiteY0" fmla="*/ 9590 h 76877"/>
                <a:gd name="connsiteX1" fmla="*/ 451704 w 533892"/>
                <a:gd name="connsiteY1" fmla="*/ 9590 h 76877"/>
                <a:gd name="connsiteX2" fmla="*/ 0 w 533892"/>
                <a:gd name="connsiteY2" fmla="*/ 51779 h 76877"/>
                <a:gd name="connsiteX0" fmla="*/ 513488 w 533892"/>
                <a:gd name="connsiteY0" fmla="*/ 9590 h 51779"/>
                <a:gd name="connsiteX1" fmla="*/ 451704 w 533892"/>
                <a:gd name="connsiteY1" fmla="*/ 9590 h 51779"/>
                <a:gd name="connsiteX2" fmla="*/ 0 w 533892"/>
                <a:gd name="connsiteY2" fmla="*/ 51779 h 51779"/>
                <a:gd name="connsiteX0" fmla="*/ 521526 w 542243"/>
                <a:gd name="connsiteY0" fmla="*/ 18519 h 22952"/>
                <a:gd name="connsiteX1" fmla="*/ 459742 w 542243"/>
                <a:gd name="connsiteY1" fmla="*/ 18519 h 22952"/>
                <a:gd name="connsiteX2" fmla="*/ 0 w 542243"/>
                <a:gd name="connsiteY2" fmla="*/ 22952 h 22952"/>
                <a:gd name="connsiteX0" fmla="*/ 521526 w 542243"/>
                <a:gd name="connsiteY0" fmla="*/ 10163 h 14596"/>
                <a:gd name="connsiteX1" fmla="*/ 459742 w 542243"/>
                <a:gd name="connsiteY1" fmla="*/ 10163 h 14596"/>
                <a:gd name="connsiteX2" fmla="*/ 0 w 542243"/>
                <a:gd name="connsiteY2" fmla="*/ 14596 h 14596"/>
                <a:gd name="connsiteX0" fmla="*/ 539612 w 556628"/>
                <a:gd name="connsiteY0" fmla="*/ 21415 h 21415"/>
                <a:gd name="connsiteX1" fmla="*/ 459742 w 556628"/>
                <a:gd name="connsiteY1" fmla="*/ 10627 h 21415"/>
                <a:gd name="connsiteX2" fmla="*/ 0 w 556628"/>
                <a:gd name="connsiteY2" fmla="*/ 15060 h 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628" h="21415">
                  <a:moveTo>
                    <a:pt x="539612" y="21415"/>
                  </a:moveTo>
                  <a:cubicBezTo>
                    <a:pt x="578741" y="3909"/>
                    <a:pt x="549677" y="11686"/>
                    <a:pt x="459742" y="10627"/>
                  </a:cubicBezTo>
                  <a:cubicBezTo>
                    <a:pt x="369807" y="9568"/>
                    <a:pt x="124022" y="-15384"/>
                    <a:pt x="0" y="15060"/>
                  </a:cubicBezTo>
                </a:path>
              </a:pathLst>
            </a:custGeom>
            <a:ln w="38100">
              <a:solidFill>
                <a:srgbClr val="898989"/>
              </a:solidFill>
              <a:headEnd type="none" w="med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>
              <a:scene3d>
                <a:camera prst="isometricOffAxis1Top"/>
                <a:lightRig rig="threePt" dir="t"/>
              </a:scene3d>
            </a:bodyPr>
            <a:lstStyle/>
            <a:p>
              <a:pPr algn="ctr"/>
              <a:endParaRPr lang="en-US" sz="917"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0259E9-496D-420C-B91C-2F4ED9F0E3B9}"/>
                </a:ext>
              </a:extLst>
            </p:cNvPr>
            <p:cNvSpPr/>
            <p:nvPr userDrawn="1"/>
          </p:nvSpPr>
          <p:spPr>
            <a:xfrm>
              <a:off x="5493941" y="6941008"/>
              <a:ext cx="2422201" cy="541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5952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333" b="0" i="1" kern="1200" cap="none" spc="0">
                  <a:ln w="0"/>
                  <a:solidFill>
                    <a:srgbClr val="898989"/>
                  </a:solidFill>
                  <a:effectLst/>
                  <a:latin typeface="Segoe Print" panose="02000600000000000000" pitchFamily="2" charset="0"/>
                  <a:ea typeface="+mn-ea"/>
                  <a:cs typeface="+mn-cs"/>
                </a:rPr>
                <a:t>tinyppt.com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FF7685-6BA8-46A3-8FF9-45E76C44DD40}"/>
              </a:ext>
            </a:extLst>
          </p:cNvPr>
          <p:cNvGrpSpPr/>
          <p:nvPr userDrawn="1"/>
        </p:nvGrpSpPr>
        <p:grpSpPr>
          <a:xfrm>
            <a:off x="0" y="5351397"/>
            <a:ext cx="681458" cy="1506603"/>
            <a:chOff x="11740266" y="3088595"/>
            <a:chExt cx="1090383" cy="2410680"/>
          </a:xfrm>
        </p:grpSpPr>
        <p:pic>
          <p:nvPicPr>
            <p:cNvPr id="13" name="Picture 12">
              <a:hlinkClick r:id="rId2"/>
              <a:extLst>
                <a:ext uri="{FF2B5EF4-FFF2-40B4-BE49-F238E27FC236}">
                  <a16:creationId xmlns:a16="http://schemas.microsoft.com/office/drawing/2014/main" id="{E31F03A9-7F94-4394-A6F1-9065EEA758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36765" r="33001" b="35534"/>
            <a:stretch/>
          </p:blipFill>
          <p:spPr>
            <a:xfrm flipH="1">
              <a:off x="11740266" y="3088595"/>
              <a:ext cx="959072" cy="838443"/>
            </a:xfrm>
            <a:prstGeom prst="rect">
              <a:avLst/>
            </a:prstGeom>
            <a:effectLst/>
          </p:spPr>
        </p:pic>
        <p:pic>
          <p:nvPicPr>
            <p:cNvPr id="14" name="Picture 13">
              <a:hlinkClick r:id="rId4"/>
              <a:extLst>
                <a:ext uri="{FF2B5EF4-FFF2-40B4-BE49-F238E27FC236}">
                  <a16:creationId xmlns:a16="http://schemas.microsoft.com/office/drawing/2014/main" id="{A90004B9-D36A-47BD-B90F-4B1994A23F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4" t="69933" b="2366"/>
            <a:stretch/>
          </p:blipFill>
          <p:spPr>
            <a:xfrm>
              <a:off x="11871577" y="3863271"/>
              <a:ext cx="959072" cy="838443"/>
            </a:xfrm>
            <a:prstGeom prst="rect">
              <a:avLst/>
            </a:prstGeom>
            <a:effectLst/>
          </p:spPr>
        </p:pic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4DF9B10F-831B-4F92-903B-F507D54F7C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" t="4166" r="66161" b="68133"/>
            <a:stretch/>
          </p:blipFill>
          <p:spPr>
            <a:xfrm flipH="1">
              <a:off x="11752792" y="4660832"/>
              <a:ext cx="959072" cy="838443"/>
            </a:xfrm>
            <a:prstGeom prst="rect">
              <a:avLst/>
            </a:prstGeom>
            <a:effectLst/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4292F-1623-48C4-8266-0816DF542B3B}"/>
              </a:ext>
            </a:extLst>
          </p:cNvPr>
          <p:cNvGrpSpPr/>
          <p:nvPr userDrawn="1"/>
        </p:nvGrpSpPr>
        <p:grpSpPr>
          <a:xfrm>
            <a:off x="1459662" y="5977613"/>
            <a:ext cx="1493489" cy="38099"/>
            <a:chOff x="6081486" y="2315030"/>
            <a:chExt cx="4347029" cy="2902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F04DF6-516D-47AE-9B06-A8F92C0FC48C}"/>
                </a:ext>
              </a:extLst>
            </p:cNvPr>
            <p:cNvSpPr/>
            <p:nvPr userDrawn="1"/>
          </p:nvSpPr>
          <p:spPr>
            <a:xfrm>
              <a:off x="6081486" y="2315030"/>
              <a:ext cx="914400" cy="290285"/>
            </a:xfrm>
            <a:prstGeom prst="rect">
              <a:avLst/>
            </a:prstGeom>
            <a:solidFill>
              <a:srgbClr val="E546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17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842FEB-4757-4638-B3A4-975B61A29B1F}"/>
                </a:ext>
              </a:extLst>
            </p:cNvPr>
            <p:cNvSpPr/>
            <p:nvPr userDrawn="1"/>
          </p:nvSpPr>
          <p:spPr>
            <a:xfrm>
              <a:off x="6939643" y="2315030"/>
              <a:ext cx="914400" cy="290285"/>
            </a:xfrm>
            <a:prstGeom prst="rect">
              <a:avLst/>
            </a:prstGeom>
            <a:solidFill>
              <a:srgbClr val="F97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17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1F16C3-55C2-46F2-A4E0-71C2D3A2A28A}"/>
                </a:ext>
              </a:extLst>
            </p:cNvPr>
            <p:cNvSpPr/>
            <p:nvPr userDrawn="1"/>
          </p:nvSpPr>
          <p:spPr>
            <a:xfrm>
              <a:off x="7797800" y="2315030"/>
              <a:ext cx="914400" cy="290285"/>
            </a:xfrm>
            <a:prstGeom prst="rect">
              <a:avLst/>
            </a:prstGeom>
            <a:solidFill>
              <a:srgbClr val="FEBC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17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440612-0EA5-4826-90BD-CEED0E9E5414}"/>
                </a:ext>
              </a:extLst>
            </p:cNvPr>
            <p:cNvSpPr/>
            <p:nvPr userDrawn="1"/>
          </p:nvSpPr>
          <p:spPr>
            <a:xfrm>
              <a:off x="8655957" y="2315030"/>
              <a:ext cx="914400" cy="290285"/>
            </a:xfrm>
            <a:prstGeom prst="rect">
              <a:avLst/>
            </a:prstGeom>
            <a:solidFill>
              <a:srgbClr val="00C8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17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3B6CE1-DF88-42EF-A72B-8D164947D796}"/>
                </a:ext>
              </a:extLst>
            </p:cNvPr>
            <p:cNvSpPr/>
            <p:nvPr userDrawn="1"/>
          </p:nvSpPr>
          <p:spPr>
            <a:xfrm>
              <a:off x="9514115" y="2315032"/>
              <a:ext cx="914400" cy="290285"/>
            </a:xfrm>
            <a:prstGeom prst="rect">
              <a:avLst/>
            </a:prstGeom>
            <a:solidFill>
              <a:srgbClr val="0D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17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D9BB550-5684-4AD1-BF2E-21EC5A4C1CB9}"/>
              </a:ext>
            </a:extLst>
          </p:cNvPr>
          <p:cNvSpPr/>
          <p:nvPr userDrawn="1"/>
        </p:nvSpPr>
        <p:spPr>
          <a:xfrm>
            <a:off x="2619217" y="6547070"/>
            <a:ext cx="1359244" cy="287638"/>
          </a:xfrm>
          <a:prstGeom prst="ellipse">
            <a:avLst/>
          </a:prstGeom>
          <a:gradFill flip="none" rotWithShape="1">
            <a:gsLst>
              <a:gs pos="0">
                <a:srgbClr val="534D39">
                  <a:alpha val="45000"/>
                </a:srgbClr>
              </a:gs>
              <a:gs pos="100000">
                <a:srgbClr val="9C9173">
                  <a:alpha val="45000"/>
                </a:srgbClr>
              </a:gs>
            </a:gsLst>
            <a:lin ang="18900000" scaled="1"/>
            <a:tileRect/>
          </a:gradFill>
          <a:ln>
            <a:noFill/>
          </a:ln>
          <a:effectLst>
            <a:glow>
              <a:schemeClr val="accent1">
                <a:alpha val="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en-US" sz="917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5D6C7C-6326-4A90-AABB-96578EDE8E20}"/>
              </a:ext>
            </a:extLst>
          </p:cNvPr>
          <p:cNvGrpSpPr/>
          <p:nvPr userDrawn="1"/>
        </p:nvGrpSpPr>
        <p:grpSpPr>
          <a:xfrm rot="1059358">
            <a:off x="2992358" y="5257239"/>
            <a:ext cx="424380" cy="1496077"/>
            <a:chOff x="7637507" y="1421845"/>
            <a:chExt cx="651281" cy="3810660"/>
          </a:xfrm>
          <a:effectLst/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CBD657-D453-4CEA-A303-8E92659D18FD}"/>
                </a:ext>
              </a:extLst>
            </p:cNvPr>
            <p:cNvGrpSpPr/>
            <p:nvPr/>
          </p:nvGrpSpPr>
          <p:grpSpPr>
            <a:xfrm>
              <a:off x="7655506" y="2808678"/>
              <a:ext cx="607331" cy="2423827"/>
              <a:chOff x="2700879" y="1478500"/>
              <a:chExt cx="482093" cy="1843943"/>
            </a:xfrm>
          </p:grpSpPr>
          <p:sp>
            <p:nvSpPr>
              <p:cNvPr id="49" name="Freeform 66">
                <a:extLst>
                  <a:ext uri="{FF2B5EF4-FFF2-40B4-BE49-F238E27FC236}">
                    <a16:creationId xmlns:a16="http://schemas.microsoft.com/office/drawing/2014/main" id="{98D8C07C-BC74-4389-AEFC-C85DF78769F2}"/>
                  </a:ext>
                </a:extLst>
              </p:cNvPr>
              <p:cNvSpPr/>
              <p:nvPr/>
            </p:nvSpPr>
            <p:spPr>
              <a:xfrm flipV="1">
                <a:off x="2700879" y="1478500"/>
                <a:ext cx="482093" cy="1834742"/>
              </a:xfrm>
              <a:custGeom>
                <a:avLst/>
                <a:gdLst>
                  <a:gd name="connsiteX0" fmla="*/ 0 w 940813"/>
                  <a:gd name="connsiteY0" fmla="*/ 3496036 h 3496036"/>
                  <a:gd name="connsiteX1" fmla="*/ 940535 w 940813"/>
                  <a:gd name="connsiteY1" fmla="*/ 3496036 h 3496036"/>
                  <a:gd name="connsiteX2" fmla="*/ 940535 w 940813"/>
                  <a:gd name="connsiteY2" fmla="*/ 887080 h 3496036"/>
                  <a:gd name="connsiteX3" fmla="*/ 940813 w 940813"/>
                  <a:gd name="connsiteY3" fmla="*/ 887080 h 3496036"/>
                  <a:gd name="connsiteX4" fmla="*/ 470407 w 940813"/>
                  <a:gd name="connsiteY4" fmla="*/ 0 h 3496036"/>
                  <a:gd name="connsiteX5" fmla="*/ 139 w 940813"/>
                  <a:gd name="connsiteY5" fmla="*/ 886818 h 3496036"/>
                  <a:gd name="connsiteX6" fmla="*/ 0 w 940813"/>
                  <a:gd name="connsiteY6" fmla="*/ 886818 h 3496036"/>
                  <a:gd name="connsiteX7" fmla="*/ 0 w 940813"/>
                  <a:gd name="connsiteY7" fmla="*/ 887080 h 34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0813" h="3496036">
                    <a:moveTo>
                      <a:pt x="0" y="3496036"/>
                    </a:moveTo>
                    <a:lnTo>
                      <a:pt x="940535" y="3496036"/>
                    </a:lnTo>
                    <a:lnTo>
                      <a:pt x="940535" y="887080"/>
                    </a:lnTo>
                    <a:lnTo>
                      <a:pt x="940813" y="887080"/>
                    </a:lnTo>
                    <a:lnTo>
                      <a:pt x="470407" y="0"/>
                    </a:lnTo>
                    <a:lnTo>
                      <a:pt x="139" y="886818"/>
                    </a:lnTo>
                    <a:lnTo>
                      <a:pt x="0" y="886818"/>
                    </a:lnTo>
                    <a:lnTo>
                      <a:pt x="0" y="8870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DE2C5"/>
                  </a:gs>
                  <a:gs pos="57000">
                    <a:srgbClr val="E8A374"/>
                  </a:gs>
                  <a:gs pos="94631">
                    <a:srgbClr val="F1BF99"/>
                  </a:gs>
                  <a:gs pos="73000">
                    <a:srgbClr val="C37E4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0" name="Freeform 67">
                <a:extLst>
                  <a:ext uri="{FF2B5EF4-FFF2-40B4-BE49-F238E27FC236}">
                    <a16:creationId xmlns:a16="http://schemas.microsoft.com/office/drawing/2014/main" id="{23AEAC7F-CF66-46B8-A2AA-FE3FC6EB0BF5}"/>
                  </a:ext>
                </a:extLst>
              </p:cNvPr>
              <p:cNvSpPr/>
              <p:nvPr/>
            </p:nvSpPr>
            <p:spPr>
              <a:xfrm>
                <a:off x="2873754" y="3173373"/>
                <a:ext cx="109461" cy="116951"/>
              </a:xfrm>
              <a:custGeom>
                <a:avLst/>
                <a:gdLst>
                  <a:gd name="connsiteX0" fmla="*/ 0 w 206467"/>
                  <a:gd name="connsiteY0" fmla="*/ 0 h 177143"/>
                  <a:gd name="connsiteX1" fmla="*/ 206467 w 206467"/>
                  <a:gd name="connsiteY1" fmla="*/ 177143 h 177143"/>
                  <a:gd name="connsiteX2" fmla="*/ 206467 w 206467"/>
                  <a:gd name="connsiteY2" fmla="*/ 177143 h 177143"/>
                  <a:gd name="connsiteX3" fmla="*/ 0 w 206467"/>
                  <a:gd name="connsiteY3" fmla="*/ 0 h 177143"/>
                  <a:gd name="connsiteX4" fmla="*/ 0 w 206467"/>
                  <a:gd name="connsiteY4" fmla="*/ 0 h 17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467" h="177143">
                    <a:moveTo>
                      <a:pt x="0" y="0"/>
                    </a:moveTo>
                    <a:lnTo>
                      <a:pt x="206467" y="177143"/>
                    </a:lnTo>
                    <a:lnTo>
                      <a:pt x="206467" y="1771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66CAF"/>
                  </a:gs>
                  <a:gs pos="100000">
                    <a:srgbClr val="9B89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1" name="Freeform 71">
                <a:extLst>
                  <a:ext uri="{FF2B5EF4-FFF2-40B4-BE49-F238E27FC236}">
                    <a16:creationId xmlns:a16="http://schemas.microsoft.com/office/drawing/2014/main" id="{F90678BA-9184-4E66-9764-1C0A0EAAC33F}"/>
                  </a:ext>
                </a:extLst>
              </p:cNvPr>
              <p:cNvSpPr/>
              <p:nvPr/>
            </p:nvSpPr>
            <p:spPr>
              <a:xfrm flipV="1">
                <a:off x="2861078" y="3166736"/>
                <a:ext cx="156913" cy="155707"/>
              </a:xfrm>
              <a:custGeom>
                <a:avLst/>
                <a:gdLst>
                  <a:gd name="connsiteX0" fmla="*/ 0 w 227006"/>
                  <a:gd name="connsiteY0" fmla="*/ 195768 h 195768"/>
                  <a:gd name="connsiteX1" fmla="*/ 227006 w 227006"/>
                  <a:gd name="connsiteY1" fmla="*/ 195768 h 195768"/>
                  <a:gd name="connsiteX2" fmla="*/ 113503 w 227006"/>
                  <a:gd name="connsiteY2" fmla="*/ 0 h 19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006" h="195768">
                    <a:moveTo>
                      <a:pt x="0" y="195768"/>
                    </a:moveTo>
                    <a:lnTo>
                      <a:pt x="227006" y="195768"/>
                    </a:lnTo>
                    <a:lnTo>
                      <a:pt x="113503" y="0"/>
                    </a:lnTo>
                    <a:close/>
                  </a:path>
                </a:pathLst>
              </a:custGeom>
              <a:gradFill flip="none" rotWithShape="1">
                <a:gsLst>
                  <a:gs pos="77000">
                    <a:schemeClr val="tx1"/>
                  </a:gs>
                  <a:gs pos="49000">
                    <a:schemeClr val="tx1">
                      <a:lumMod val="75000"/>
                      <a:lumOff val="25000"/>
                    </a:schemeClr>
                  </a:gs>
                  <a:gs pos="18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E2D122-A5D3-43E2-BC32-E2B4B261D24D}"/>
                </a:ext>
              </a:extLst>
            </p:cNvPr>
            <p:cNvGrpSpPr/>
            <p:nvPr/>
          </p:nvGrpSpPr>
          <p:grpSpPr>
            <a:xfrm flipH="1">
              <a:off x="7654600" y="2180364"/>
              <a:ext cx="609948" cy="2442293"/>
              <a:chOff x="3835539" y="-680458"/>
              <a:chExt cx="499930" cy="616394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6DF6B76-66A5-4B82-84DD-BA8CECCC14E7}"/>
                  </a:ext>
                </a:extLst>
              </p:cNvPr>
              <p:cNvGrpSpPr/>
              <p:nvPr/>
            </p:nvGrpSpPr>
            <p:grpSpPr>
              <a:xfrm>
                <a:off x="3835539" y="4084854"/>
                <a:ext cx="499930" cy="1398634"/>
                <a:chOff x="2689204" y="1450752"/>
                <a:chExt cx="499930" cy="1398634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320CC9CC-1829-4C1E-91BF-A43D83736442}"/>
                    </a:ext>
                  </a:extLst>
                </p:cNvPr>
                <p:cNvSpPr/>
                <p:nvPr/>
              </p:nvSpPr>
              <p:spPr>
                <a:xfrm>
                  <a:off x="2821221" y="1450752"/>
                  <a:ext cx="241840" cy="1364199"/>
                </a:xfrm>
                <a:custGeom>
                  <a:avLst/>
                  <a:gdLst>
                    <a:gd name="connsiteX0" fmla="*/ 0 w 451189"/>
                    <a:gd name="connsiteY0" fmla="*/ 0 h 2225348"/>
                    <a:gd name="connsiteX1" fmla="*/ 451189 w 451189"/>
                    <a:gd name="connsiteY1" fmla="*/ 0 h 2225348"/>
                    <a:gd name="connsiteX2" fmla="*/ 451189 w 451189"/>
                    <a:gd name="connsiteY2" fmla="*/ 2038397 h 2225348"/>
                    <a:gd name="connsiteX3" fmla="*/ 447870 w 451189"/>
                    <a:gd name="connsiteY3" fmla="*/ 2035549 h 2225348"/>
                    <a:gd name="connsiteX4" fmla="*/ 226652 w 451189"/>
                    <a:gd name="connsiteY4" fmla="*/ 2225348 h 2225348"/>
                    <a:gd name="connsiteX5" fmla="*/ 206467 w 451189"/>
                    <a:gd name="connsiteY5" fmla="*/ 2225348 h 2225348"/>
                    <a:gd name="connsiteX6" fmla="*/ 0 w 451189"/>
                    <a:gd name="connsiteY6" fmla="*/ 2048205 h 2225348"/>
                    <a:gd name="connsiteX7" fmla="*/ 0 w 451189"/>
                    <a:gd name="connsiteY7" fmla="*/ 0 h 2225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1189" h="2225348">
                      <a:moveTo>
                        <a:pt x="0" y="0"/>
                      </a:moveTo>
                      <a:lnTo>
                        <a:pt x="451189" y="0"/>
                      </a:lnTo>
                      <a:lnTo>
                        <a:pt x="451189" y="2038397"/>
                      </a:lnTo>
                      <a:lnTo>
                        <a:pt x="447870" y="2035549"/>
                      </a:lnTo>
                      <a:lnTo>
                        <a:pt x="226652" y="2225348"/>
                      </a:lnTo>
                      <a:lnTo>
                        <a:pt x="206467" y="2225348"/>
                      </a:lnTo>
                      <a:lnTo>
                        <a:pt x="0" y="20482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1988060F-5951-4BB2-B535-62DC65AA8279}"/>
                    </a:ext>
                  </a:extLst>
                </p:cNvPr>
                <p:cNvSpPr/>
                <p:nvPr/>
              </p:nvSpPr>
              <p:spPr>
                <a:xfrm>
                  <a:off x="2689204" y="1450752"/>
                  <a:ext cx="132017" cy="1398634"/>
                </a:xfrm>
                <a:custGeom>
                  <a:avLst/>
                  <a:gdLst>
                    <a:gd name="connsiteX0" fmla="*/ 0 w 244673"/>
                    <a:gd name="connsiteY0" fmla="*/ 0 h 2118481"/>
                    <a:gd name="connsiteX1" fmla="*/ 244673 w 244673"/>
                    <a:gd name="connsiteY1" fmla="*/ 0 h 2118481"/>
                    <a:gd name="connsiteX2" fmla="*/ 244673 w 244673"/>
                    <a:gd name="connsiteY2" fmla="*/ 1899082 h 2118481"/>
                    <a:gd name="connsiteX3" fmla="*/ 232036 w 244673"/>
                    <a:gd name="connsiteY3" fmla="*/ 1886445 h 2118481"/>
                    <a:gd name="connsiteX4" fmla="*/ 0 w 244673"/>
                    <a:gd name="connsiteY4" fmla="*/ 2118481 h 211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73" h="2118481">
                      <a:moveTo>
                        <a:pt x="0" y="0"/>
                      </a:moveTo>
                      <a:lnTo>
                        <a:pt x="244673" y="0"/>
                      </a:lnTo>
                      <a:lnTo>
                        <a:pt x="244673" y="1899082"/>
                      </a:lnTo>
                      <a:lnTo>
                        <a:pt x="232036" y="1886445"/>
                      </a:lnTo>
                      <a:lnTo>
                        <a:pt x="0" y="21184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8" name="Freeform 70">
                  <a:extLst>
                    <a:ext uri="{FF2B5EF4-FFF2-40B4-BE49-F238E27FC236}">
                      <a16:creationId xmlns:a16="http://schemas.microsoft.com/office/drawing/2014/main" id="{96D3FAF5-32FC-4B80-89A9-9ED3186A0B8D}"/>
                    </a:ext>
                  </a:extLst>
                </p:cNvPr>
                <p:cNvSpPr/>
                <p:nvPr/>
              </p:nvSpPr>
              <p:spPr>
                <a:xfrm flipH="1">
                  <a:off x="3059417" y="1450752"/>
                  <a:ext cx="129717" cy="1398634"/>
                </a:xfrm>
                <a:custGeom>
                  <a:avLst/>
                  <a:gdLst>
                    <a:gd name="connsiteX0" fmla="*/ 0 w 244673"/>
                    <a:gd name="connsiteY0" fmla="*/ 0 h 2118481"/>
                    <a:gd name="connsiteX1" fmla="*/ 244673 w 244673"/>
                    <a:gd name="connsiteY1" fmla="*/ 0 h 2118481"/>
                    <a:gd name="connsiteX2" fmla="*/ 244673 w 244673"/>
                    <a:gd name="connsiteY2" fmla="*/ 1899082 h 2118481"/>
                    <a:gd name="connsiteX3" fmla="*/ 232036 w 244673"/>
                    <a:gd name="connsiteY3" fmla="*/ 1886445 h 2118481"/>
                    <a:gd name="connsiteX4" fmla="*/ 0 w 244673"/>
                    <a:gd name="connsiteY4" fmla="*/ 2118481 h 211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73" h="2118481">
                      <a:moveTo>
                        <a:pt x="0" y="0"/>
                      </a:moveTo>
                      <a:lnTo>
                        <a:pt x="244673" y="0"/>
                      </a:lnTo>
                      <a:lnTo>
                        <a:pt x="244673" y="1899082"/>
                      </a:lnTo>
                      <a:lnTo>
                        <a:pt x="232036" y="1886445"/>
                      </a:lnTo>
                      <a:lnTo>
                        <a:pt x="0" y="2118481"/>
                      </a:lnTo>
                      <a:close/>
                    </a:path>
                  </a:pathLst>
                </a:custGeom>
                <a:solidFill>
                  <a:srgbClr val="70E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85834B9-FEA7-49B6-8B61-8D45DC7763F3}"/>
                  </a:ext>
                </a:extLst>
              </p:cNvPr>
              <p:cNvGrpSpPr/>
              <p:nvPr/>
            </p:nvGrpSpPr>
            <p:grpSpPr>
              <a:xfrm>
                <a:off x="3836436" y="-680458"/>
                <a:ext cx="498638" cy="5503876"/>
                <a:chOff x="2687893" y="1220531"/>
                <a:chExt cx="498638" cy="1628854"/>
              </a:xfrm>
            </p:grpSpPr>
            <p:sp>
              <p:nvSpPr>
                <p:cNvPr id="43" name="Freeform 68">
                  <a:extLst>
                    <a:ext uri="{FF2B5EF4-FFF2-40B4-BE49-F238E27FC236}">
                      <a16:creationId xmlns:a16="http://schemas.microsoft.com/office/drawing/2014/main" id="{9DE53B27-2C23-4716-90DA-CBA07DD2A6FF}"/>
                    </a:ext>
                  </a:extLst>
                </p:cNvPr>
                <p:cNvSpPr/>
                <p:nvPr/>
              </p:nvSpPr>
              <p:spPr>
                <a:xfrm>
                  <a:off x="2817610" y="1226200"/>
                  <a:ext cx="239204" cy="1588751"/>
                </a:xfrm>
                <a:custGeom>
                  <a:avLst/>
                  <a:gdLst>
                    <a:gd name="connsiteX0" fmla="*/ 0 w 451189"/>
                    <a:gd name="connsiteY0" fmla="*/ 0 h 2225348"/>
                    <a:gd name="connsiteX1" fmla="*/ 451189 w 451189"/>
                    <a:gd name="connsiteY1" fmla="*/ 0 h 2225348"/>
                    <a:gd name="connsiteX2" fmla="*/ 451189 w 451189"/>
                    <a:gd name="connsiteY2" fmla="*/ 2038397 h 2225348"/>
                    <a:gd name="connsiteX3" fmla="*/ 447870 w 451189"/>
                    <a:gd name="connsiteY3" fmla="*/ 2035549 h 2225348"/>
                    <a:gd name="connsiteX4" fmla="*/ 226652 w 451189"/>
                    <a:gd name="connsiteY4" fmla="*/ 2225348 h 2225348"/>
                    <a:gd name="connsiteX5" fmla="*/ 206467 w 451189"/>
                    <a:gd name="connsiteY5" fmla="*/ 2225348 h 2225348"/>
                    <a:gd name="connsiteX6" fmla="*/ 0 w 451189"/>
                    <a:gd name="connsiteY6" fmla="*/ 2048205 h 2225348"/>
                    <a:gd name="connsiteX7" fmla="*/ 0 w 451189"/>
                    <a:gd name="connsiteY7" fmla="*/ 0 h 2225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1189" h="2225348">
                      <a:moveTo>
                        <a:pt x="0" y="0"/>
                      </a:moveTo>
                      <a:lnTo>
                        <a:pt x="451189" y="0"/>
                      </a:lnTo>
                      <a:lnTo>
                        <a:pt x="451189" y="2038397"/>
                      </a:lnTo>
                      <a:lnTo>
                        <a:pt x="447870" y="2035549"/>
                      </a:lnTo>
                      <a:lnTo>
                        <a:pt x="226652" y="2225348"/>
                      </a:lnTo>
                      <a:lnTo>
                        <a:pt x="206467" y="2225348"/>
                      </a:lnTo>
                      <a:lnTo>
                        <a:pt x="0" y="20482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4" name="Freeform 69">
                  <a:extLst>
                    <a:ext uri="{FF2B5EF4-FFF2-40B4-BE49-F238E27FC236}">
                      <a16:creationId xmlns:a16="http://schemas.microsoft.com/office/drawing/2014/main" id="{1863AFC8-87F1-40C5-9B78-1EC5B90E9653}"/>
                    </a:ext>
                  </a:extLst>
                </p:cNvPr>
                <p:cNvSpPr/>
                <p:nvPr/>
              </p:nvSpPr>
              <p:spPr>
                <a:xfrm>
                  <a:off x="2687893" y="1220531"/>
                  <a:ext cx="129717" cy="1628854"/>
                </a:xfrm>
                <a:custGeom>
                  <a:avLst/>
                  <a:gdLst>
                    <a:gd name="connsiteX0" fmla="*/ 0 w 244673"/>
                    <a:gd name="connsiteY0" fmla="*/ 0 h 2118481"/>
                    <a:gd name="connsiteX1" fmla="*/ 244673 w 244673"/>
                    <a:gd name="connsiteY1" fmla="*/ 0 h 2118481"/>
                    <a:gd name="connsiteX2" fmla="*/ 244673 w 244673"/>
                    <a:gd name="connsiteY2" fmla="*/ 1899082 h 2118481"/>
                    <a:gd name="connsiteX3" fmla="*/ 232036 w 244673"/>
                    <a:gd name="connsiteY3" fmla="*/ 1886445 h 2118481"/>
                    <a:gd name="connsiteX4" fmla="*/ 0 w 244673"/>
                    <a:gd name="connsiteY4" fmla="*/ 2118481 h 211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73" h="2118481">
                      <a:moveTo>
                        <a:pt x="0" y="0"/>
                      </a:moveTo>
                      <a:lnTo>
                        <a:pt x="244673" y="0"/>
                      </a:lnTo>
                      <a:lnTo>
                        <a:pt x="244673" y="1899082"/>
                      </a:lnTo>
                      <a:lnTo>
                        <a:pt x="232036" y="1886445"/>
                      </a:lnTo>
                      <a:lnTo>
                        <a:pt x="0" y="21184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5" name="Freeform 70">
                  <a:extLst>
                    <a:ext uri="{FF2B5EF4-FFF2-40B4-BE49-F238E27FC236}">
                      <a16:creationId xmlns:a16="http://schemas.microsoft.com/office/drawing/2014/main" id="{61BD82BF-5B01-4693-82FF-06555681283B}"/>
                    </a:ext>
                  </a:extLst>
                </p:cNvPr>
                <p:cNvSpPr/>
                <p:nvPr/>
              </p:nvSpPr>
              <p:spPr>
                <a:xfrm flipH="1">
                  <a:off x="3056814" y="1220531"/>
                  <a:ext cx="129717" cy="1628854"/>
                </a:xfrm>
                <a:custGeom>
                  <a:avLst/>
                  <a:gdLst>
                    <a:gd name="connsiteX0" fmla="*/ 0 w 244673"/>
                    <a:gd name="connsiteY0" fmla="*/ 0 h 2118481"/>
                    <a:gd name="connsiteX1" fmla="*/ 244673 w 244673"/>
                    <a:gd name="connsiteY1" fmla="*/ 0 h 2118481"/>
                    <a:gd name="connsiteX2" fmla="*/ 244673 w 244673"/>
                    <a:gd name="connsiteY2" fmla="*/ 1899082 h 2118481"/>
                    <a:gd name="connsiteX3" fmla="*/ 232036 w 244673"/>
                    <a:gd name="connsiteY3" fmla="*/ 1886445 h 2118481"/>
                    <a:gd name="connsiteX4" fmla="*/ 0 w 244673"/>
                    <a:gd name="connsiteY4" fmla="*/ 2118481 h 211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73" h="2118481">
                      <a:moveTo>
                        <a:pt x="0" y="0"/>
                      </a:moveTo>
                      <a:lnTo>
                        <a:pt x="244673" y="0"/>
                      </a:lnTo>
                      <a:lnTo>
                        <a:pt x="244673" y="1899082"/>
                      </a:lnTo>
                      <a:lnTo>
                        <a:pt x="232036" y="1886445"/>
                      </a:lnTo>
                      <a:lnTo>
                        <a:pt x="0" y="2118481"/>
                      </a:lnTo>
                      <a:close/>
                    </a:path>
                  </a:pathLst>
                </a:custGeom>
                <a:solidFill>
                  <a:srgbClr val="70E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D2D777-D0D5-428D-BF7B-85E060065E98}"/>
                </a:ext>
              </a:extLst>
            </p:cNvPr>
            <p:cNvGrpSpPr/>
            <p:nvPr/>
          </p:nvGrpSpPr>
          <p:grpSpPr>
            <a:xfrm>
              <a:off x="7637507" y="1421845"/>
              <a:ext cx="651281" cy="791039"/>
              <a:chOff x="8919405" y="2777485"/>
              <a:chExt cx="651281" cy="791039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40CCFE-EE31-45CC-98E9-BCEDDB3B77D1}"/>
                  </a:ext>
                </a:extLst>
              </p:cNvPr>
              <p:cNvSpPr/>
              <p:nvPr/>
            </p:nvSpPr>
            <p:spPr>
              <a:xfrm>
                <a:off x="8963554" y="2777485"/>
                <a:ext cx="560792" cy="356900"/>
              </a:xfrm>
              <a:prstGeom prst="roundRect">
                <a:avLst/>
              </a:prstGeom>
              <a:gradFill flip="none" rotWithShape="1">
                <a:gsLst>
                  <a:gs pos="71000">
                    <a:schemeClr val="bg1">
                      <a:lumMod val="95000"/>
                    </a:schemeClr>
                  </a:gs>
                  <a:gs pos="100000">
                    <a:srgbClr val="E46184"/>
                  </a:gs>
                  <a:gs pos="46000">
                    <a:srgbClr val="E66889"/>
                  </a:gs>
                  <a:gs pos="0">
                    <a:srgbClr val="DF4D7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4A4F23-2732-4E6C-A4F4-9D4619F05614}"/>
                  </a:ext>
                </a:extLst>
              </p:cNvPr>
              <p:cNvSpPr/>
              <p:nvPr/>
            </p:nvSpPr>
            <p:spPr>
              <a:xfrm>
                <a:off x="8937467" y="3083501"/>
                <a:ext cx="608372" cy="485023"/>
              </a:xfrm>
              <a:prstGeom prst="rect">
                <a:avLst/>
              </a:prstGeom>
              <a:gradFill flip="none" rotWithShape="1">
                <a:gsLst>
                  <a:gs pos="71000">
                    <a:schemeClr val="bg1">
                      <a:lumMod val="95000"/>
                    </a:schemeClr>
                  </a:gs>
                  <a:gs pos="55000">
                    <a:schemeClr val="bg2">
                      <a:lumMod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31000">
                    <a:schemeClr val="bg1">
                      <a:lumMod val="9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765F63-B31F-4DDC-BA64-DF5CDE3444C1}"/>
                  </a:ext>
                </a:extLst>
              </p:cNvPr>
              <p:cNvSpPr/>
              <p:nvPr/>
            </p:nvSpPr>
            <p:spPr>
              <a:xfrm flipV="1">
                <a:off x="8922721" y="3105769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0205DB-0B41-47F5-8A51-8EEABD8F6511}"/>
                  </a:ext>
                </a:extLst>
              </p:cNvPr>
              <p:cNvGrpSpPr/>
              <p:nvPr/>
            </p:nvGrpSpPr>
            <p:grpSpPr>
              <a:xfrm>
                <a:off x="8983046" y="3267120"/>
                <a:ext cx="522530" cy="86824"/>
                <a:chOff x="9025949" y="3107668"/>
                <a:chExt cx="444569" cy="85723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3EF29D1-06DF-4C02-811F-9E0EC2EEEB4F}"/>
                    </a:ext>
                  </a:extLst>
                </p:cNvPr>
                <p:cNvSpPr/>
                <p:nvPr/>
              </p:nvSpPr>
              <p:spPr>
                <a:xfrm>
                  <a:off x="9219536" y="3123987"/>
                  <a:ext cx="46618" cy="6940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82CD625-7B20-4BD9-A7D5-41984B41FD22}"/>
                    </a:ext>
                  </a:extLst>
                </p:cNvPr>
                <p:cNvSpPr/>
                <p:nvPr/>
              </p:nvSpPr>
              <p:spPr>
                <a:xfrm>
                  <a:off x="9326856" y="3117555"/>
                  <a:ext cx="43813" cy="6522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AD7C70E-EC5F-4D6E-843D-D23F3E004CEA}"/>
                    </a:ext>
                  </a:extLst>
                </p:cNvPr>
                <p:cNvSpPr/>
                <p:nvPr/>
              </p:nvSpPr>
              <p:spPr>
                <a:xfrm>
                  <a:off x="9431371" y="3107668"/>
                  <a:ext cx="39147" cy="5828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CEEF3D-D371-484C-9423-D2C0868404DB}"/>
                    </a:ext>
                  </a:extLst>
                </p:cNvPr>
                <p:cNvSpPr/>
                <p:nvPr/>
              </p:nvSpPr>
              <p:spPr>
                <a:xfrm rot="5400000">
                  <a:off x="9104314" y="3136300"/>
                  <a:ext cx="65228" cy="43813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A6F8211-25E8-4254-8D79-6F5F2E79B709}"/>
                    </a:ext>
                  </a:extLst>
                </p:cNvPr>
                <p:cNvSpPr/>
                <p:nvPr/>
              </p:nvSpPr>
              <p:spPr>
                <a:xfrm rot="5400000">
                  <a:off x="9016382" y="3128111"/>
                  <a:ext cx="58282" cy="39147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13030"/>
                  <a:endParaRPr lang="en-US" sz="917">
                    <a:solidFill>
                      <a:prstClr val="whit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9CF1F1-AFFA-4C83-B35F-1CB30EC7C284}"/>
                  </a:ext>
                </a:extLst>
              </p:cNvPr>
              <p:cNvSpPr/>
              <p:nvPr/>
            </p:nvSpPr>
            <p:spPr>
              <a:xfrm flipV="1">
                <a:off x="8929074" y="3210455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10B0FE-4262-40CA-B0FC-2019A920F380}"/>
                  </a:ext>
                </a:extLst>
              </p:cNvPr>
              <p:cNvSpPr/>
              <p:nvPr/>
            </p:nvSpPr>
            <p:spPr>
              <a:xfrm flipV="1">
                <a:off x="8922720" y="3154762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7BAF95-6E67-4555-B941-0EFDACF2561F}"/>
                  </a:ext>
                </a:extLst>
              </p:cNvPr>
              <p:cNvSpPr/>
              <p:nvPr/>
            </p:nvSpPr>
            <p:spPr>
              <a:xfrm flipV="1">
                <a:off x="8923423" y="3385325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55100A4-DB7F-4C7B-B2F1-55BE3A2602E4}"/>
                  </a:ext>
                </a:extLst>
              </p:cNvPr>
              <p:cNvSpPr/>
              <p:nvPr/>
            </p:nvSpPr>
            <p:spPr>
              <a:xfrm flipV="1">
                <a:off x="8919405" y="3490543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233F8B-35C0-4F93-9491-8E497A4CD640}"/>
                  </a:ext>
                </a:extLst>
              </p:cNvPr>
              <p:cNvSpPr/>
              <p:nvPr/>
            </p:nvSpPr>
            <p:spPr>
              <a:xfrm flipV="1">
                <a:off x="8919405" y="3438149"/>
                <a:ext cx="641612" cy="28788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</a:gradFill>
              <a:ln w="63500"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13030"/>
                <a:endParaRPr lang="en-US" sz="917">
                  <a:solidFill>
                    <a:prstClr val="whit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AC0AAEB-AAB2-42D0-AAC8-94E438C9E300}"/>
              </a:ext>
            </a:extLst>
          </p:cNvPr>
          <p:cNvSpPr/>
          <p:nvPr userDrawn="1"/>
        </p:nvSpPr>
        <p:spPr>
          <a:xfrm>
            <a:off x="1514432" y="6064646"/>
            <a:ext cx="134524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kern="1200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designed by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A49353-0392-46F9-AEFA-8526E6156272}"/>
              </a:ext>
            </a:extLst>
          </p:cNvPr>
          <p:cNvSpPr txBox="1"/>
          <p:nvPr userDrawn="1"/>
        </p:nvSpPr>
        <p:spPr>
          <a:xfrm rot="21591437">
            <a:off x="1334813" y="5605876"/>
            <a:ext cx="166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95265">
              <a:defRPr/>
            </a:pPr>
            <a:r>
              <a:rPr lang="en-US" sz="2000" b="0" kern="1200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EDUCATION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07691-0DF9-4EE7-9D7B-D283473EA09F}"/>
              </a:ext>
            </a:extLst>
          </p:cNvPr>
          <p:cNvSpPr txBox="1"/>
          <p:nvPr userDrawn="1"/>
        </p:nvSpPr>
        <p:spPr>
          <a:xfrm rot="21591437">
            <a:off x="1228122" y="5178509"/>
            <a:ext cx="190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95265">
              <a:defRPr/>
            </a:pPr>
            <a:r>
              <a:rPr lang="en-US" sz="2000" b="0" kern="1200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2162812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 lIns="109445" tIns="54722" rIns="109445" bIns="54722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109445" tIns="54722" rIns="109445" bIns="5472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fld id="{AA309A6D-C09C-4548-B29A-6CF363A7E532}" type="datetimeFigureOut">
              <a:rPr lang="fr-FR" smtClean="0"/>
              <a:pPr/>
              <a:t>29/10/2023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09445" tIns="54722" rIns="109445" bIns="54722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927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56B3E-A0B6-DFC1-D875-C7CEAE5E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27D022-3106-399F-ACB1-C0EB4E457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9EF1F3-9953-00F2-9C6C-33BDDF65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7CFDD9-4A9B-B8F8-D095-BEDC81CD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6774F8-421D-A1A9-7B30-26B9283A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24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45A7D-7BDE-9B26-BC90-8F5BB9B6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8DFA8E-9EFC-F5D8-C81A-41C0AE4E2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299739-62EE-ECC9-EB08-E0470C67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BD0EB2-498A-9A0F-1D28-8070A08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A65AD8-5C61-9D5C-A96D-DA6630A6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00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78E409-9F89-5AD8-87BD-CCD343BA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33561-AD81-7EA9-7B7C-0B24A3E7B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158E49-BB66-4E92-7B30-DB053243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3A55DE-C9DD-584D-90A9-B66BDC7C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8DFF8F-09E8-8667-CCBC-5590DD51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8A4E68-FA07-9411-6B0E-31648E53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85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4CA25-7936-8078-7D03-2268D41E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F7DC94-5FD4-9313-9A09-1587A6CC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B14487-149A-F3B1-2295-6C01805F6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764296-5235-70D0-90FA-210A37133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F56260-0870-E1F2-BE15-3833F0628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9B30E81-8CBE-1811-E53A-686BE38E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991227-FBD3-146D-246B-00001ACE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02FCBD-945B-6544-F0F5-6275EFF7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8D96E-6A79-C615-B325-ED230321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487143-C9FD-4E26-7185-E519002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3F0021-32A8-4CEA-3005-3BB0C99A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68CD71-9F78-D034-3114-5FF18679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7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794817-E27D-1B2C-BC20-AF3AED56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2C6627E-885D-AE4E-298D-A992AF02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A0DF5B-0B6B-9EDA-BC1A-080A0613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26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C5ED-308E-CA54-2595-861F6F37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8ECC6-28AB-C14B-757C-FAFF896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69422D-CD1C-D931-8EFB-832D6FE25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BDEC4E-7776-C9AC-FC78-EDB3C52F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9D4AB9-2749-FD65-835F-4983A2E6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172035-EB2A-C6E5-7D5F-68E82611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2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C0ED1-A5C3-FA51-9D8B-65D868FE5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C8D72E-DA98-A55A-5BC5-600ADAC54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94870F-06CA-2AAA-662F-4856743E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E0054D-C96C-5C68-9BF9-5624ED6A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9048A3-1C32-62C1-FB01-CDD4B30A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4DD97A-A2F0-5B3E-579A-5562616D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3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70EF7F-2A33-5178-8AF8-A299E466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0B0E07-9CB1-4776-F9A9-EF5B4924A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7A52F8-15DD-DA59-6A0F-45A736C58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1263D-09F4-4FBE-8A1F-B7F232D0ED96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CEA0F-3374-5676-24A2-544B0A984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3E6DA9-6540-82C5-13EC-500FAE492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3B444-2DE9-4C4F-9E1A-654540D8DC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00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EFEFD"/>
            </a:gs>
            <a:gs pos="100000">
              <a:srgbClr val="D1D1D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52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EFEFD"/>
            </a:gs>
            <a:gs pos="100000">
              <a:srgbClr val="D1D1D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61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979380" y="3648442"/>
            <a:ext cx="4233238" cy="5880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fr-FR" sz="2800" b="1" dirty="0"/>
              <a:t>La soutenance de Projet de Fin d'Études</a:t>
            </a:r>
            <a:endParaRPr sz="2667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66" y="178716"/>
            <a:ext cx="2319467" cy="10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423585" y="4439127"/>
            <a:ext cx="2903933" cy="855291"/>
          </a:xfrm>
          <a:prstGeom prst="rect">
            <a:avLst/>
          </a:prstGeom>
        </p:spPr>
        <p:txBody>
          <a:bodyPr spcFirstLastPara="1" vert="horz" wrap="square" lIns="121900" tIns="121900" rIns="95833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buSzPts val="990"/>
            </a:pPr>
            <a:r>
              <a:rPr lang="fr" sz="2400" b="1" u="sng" dirty="0"/>
              <a:t>Présenté par :</a:t>
            </a:r>
            <a:endParaRPr sz="2400" u="sng" dirty="0"/>
          </a:p>
          <a:p>
            <a:pPr marL="609585" indent="-447029" algn="l">
              <a:spcBef>
                <a:spcPts val="0"/>
              </a:spcBef>
              <a:buSzPts val="1680"/>
              <a:buChar char="●"/>
            </a:pPr>
            <a:r>
              <a:rPr lang="fr" sz="2239" dirty="0"/>
              <a:t>EN-NAHEL Aissam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8939563" y="4439127"/>
            <a:ext cx="2828852" cy="1173694"/>
          </a:xfrm>
          <a:prstGeom prst="rect">
            <a:avLst/>
          </a:prstGeom>
        </p:spPr>
        <p:txBody>
          <a:bodyPr spcFirstLastPara="1" vert="horz" wrap="square" lIns="121900" tIns="121900" rIns="95833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buSzPts val="990"/>
            </a:pPr>
            <a:r>
              <a:rPr lang="fr" sz="2400" b="1" u="sng" dirty="0"/>
              <a:t>Encadré par :</a:t>
            </a:r>
            <a:endParaRPr sz="2400" u="sng" dirty="0"/>
          </a:p>
          <a:p>
            <a:pPr marL="609585" indent="-447029" algn="l">
              <a:spcBef>
                <a:spcPts val="0"/>
              </a:spcBef>
              <a:buSzPts val="1680"/>
              <a:buChar char="●"/>
            </a:pPr>
            <a:r>
              <a:rPr lang="fr" sz="2239" dirty="0"/>
              <a:t>Pr. AFDEL Karim</a:t>
            </a:r>
            <a:endParaRPr sz="2239" dirty="0"/>
          </a:p>
          <a:p>
            <a:pPr marL="609585" algn="l">
              <a:spcBef>
                <a:spcPts val="0"/>
              </a:spcBef>
            </a:pPr>
            <a:endParaRPr sz="2239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229738" y="4439127"/>
            <a:ext cx="3732524" cy="1487600"/>
          </a:xfrm>
          <a:prstGeom prst="rect">
            <a:avLst/>
          </a:prstGeom>
        </p:spPr>
        <p:txBody>
          <a:bodyPr spcFirstLastPara="1" vert="horz" wrap="square" lIns="121900" tIns="121900" rIns="95833" bIns="121900" rtlCol="0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SzPts val="990"/>
            </a:pPr>
            <a:r>
              <a:rPr lang="fr" sz="2400" b="1" u="sng" dirty="0"/>
              <a:t>Soutenu le 16 / 06 / 2022 </a:t>
            </a:r>
            <a:br>
              <a:rPr lang="fr" sz="2400" b="1" u="sng" dirty="0"/>
            </a:br>
            <a:r>
              <a:rPr lang="fr" sz="2400" b="1" u="sng" dirty="0"/>
              <a:t>devant le membres des jury :</a:t>
            </a:r>
            <a:endParaRPr sz="2400" u="sng" dirty="0"/>
          </a:p>
          <a:p>
            <a:pPr marL="609585" indent="-447029" algn="l">
              <a:lnSpc>
                <a:spcPct val="100000"/>
              </a:lnSpc>
              <a:spcBef>
                <a:spcPts val="0"/>
              </a:spcBef>
              <a:buSzPts val="1680"/>
              <a:buChar char="●"/>
            </a:pPr>
            <a:r>
              <a:rPr lang="fr" sz="2239" dirty="0"/>
              <a:t>Pr. BOULOUZ Abdellah</a:t>
            </a:r>
            <a:endParaRPr sz="2239" dirty="0"/>
          </a:p>
          <a:p>
            <a:pPr marL="609585" indent="-447029" algn="l">
              <a:spcBef>
                <a:spcPts val="0"/>
              </a:spcBef>
              <a:buSzPts val="1680"/>
              <a:buChar char="●"/>
            </a:pPr>
            <a:r>
              <a:rPr lang="fr" sz="2239" dirty="0"/>
              <a:t>Pr. CHARFI Said</a:t>
            </a:r>
            <a:endParaRPr sz="2239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D8B4F-0CDE-11A0-0EDD-D879C96A4278}"/>
              </a:ext>
            </a:extLst>
          </p:cNvPr>
          <p:cNvSpPr/>
          <p:nvPr/>
        </p:nvSpPr>
        <p:spPr>
          <a:xfrm>
            <a:off x="665031" y="1490008"/>
            <a:ext cx="10861936" cy="19389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buClr>
                <a:schemeClr val="dk1"/>
              </a:buClr>
              <a:buSzPts val="990"/>
            </a:pPr>
            <a:r>
              <a:rPr lang="fr-FR" sz="4000" b="1" dirty="0">
                <a:ln w="952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Développement d’interface graphique UX/UI</a:t>
            </a:r>
          </a:p>
          <a:p>
            <a:pPr algn="ctr">
              <a:buClr>
                <a:schemeClr val="dk1"/>
              </a:buClr>
              <a:buSzPts val="990"/>
            </a:pPr>
            <a:r>
              <a:rPr lang="fr-FR" sz="4000" b="1" dirty="0">
                <a:ln w="952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pour Dashboard des résultats et la qualité des examens QCM</a:t>
            </a:r>
            <a:endParaRPr lang="fr-FR" sz="3200" b="1" dirty="0">
              <a:ln w="952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5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BF1C3F4-B41E-96E2-F09E-9DC71596B8DE}"/>
              </a:ext>
            </a:extLst>
          </p:cNvPr>
          <p:cNvGrpSpPr/>
          <p:nvPr/>
        </p:nvGrpSpPr>
        <p:grpSpPr>
          <a:xfrm>
            <a:off x="11167724" y="6029582"/>
            <a:ext cx="622582" cy="622582"/>
            <a:chOff x="10731904" y="5744685"/>
            <a:chExt cx="622582" cy="62258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E3F5CD6-B475-FEB9-2AC8-EB8421E5BA18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D0C7F2-EEBD-A4AD-0DA2-6B8C3D8D1F16}"/>
                </a:ext>
              </a:extLst>
            </p:cNvPr>
            <p:cNvSpPr txBox="1"/>
            <p:nvPr/>
          </p:nvSpPr>
          <p:spPr>
            <a:xfrm>
              <a:off x="10898052" y="582514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5">
                      <a:lumMod val="50000"/>
                    </a:schemeClr>
                  </a:solidFill>
                </a:rPr>
                <a:t>1</a:t>
              </a:r>
              <a:endParaRPr lang="fr-FR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F82A1D8-599C-E4CF-CCDB-BEF73F28A19C}"/>
              </a:ext>
            </a:extLst>
          </p:cNvPr>
          <p:cNvGrpSpPr/>
          <p:nvPr/>
        </p:nvGrpSpPr>
        <p:grpSpPr>
          <a:xfrm>
            <a:off x="549490" y="873822"/>
            <a:ext cx="11317702" cy="5732122"/>
            <a:chOff x="549490" y="873822"/>
            <a:chExt cx="11317702" cy="57321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2740A1-DACA-6765-B958-70ADAC3B72D5}"/>
                </a:ext>
              </a:extLst>
            </p:cNvPr>
            <p:cNvSpPr/>
            <p:nvPr/>
          </p:nvSpPr>
          <p:spPr>
            <a:xfrm flipH="1">
              <a:off x="549490" y="873822"/>
              <a:ext cx="11317702" cy="5732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8A41AB7-C595-B0DC-2140-6369BD850F61}"/>
                </a:ext>
              </a:extLst>
            </p:cNvPr>
            <p:cNvGrpSpPr/>
            <p:nvPr/>
          </p:nvGrpSpPr>
          <p:grpSpPr>
            <a:xfrm>
              <a:off x="11141054" y="5938096"/>
              <a:ext cx="622582" cy="622582"/>
              <a:chOff x="10731904" y="5744685"/>
              <a:chExt cx="622582" cy="62258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45F26C91-703E-DE31-E5F7-61E96FBCF2E5}"/>
                  </a:ext>
                </a:extLst>
              </p:cNvPr>
              <p:cNvSpPr/>
              <p:nvPr/>
            </p:nvSpPr>
            <p:spPr>
              <a:xfrm>
                <a:off x="10731904" y="5744685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9C25B4-39AA-D4BD-C6C3-726F6AD9F53D}"/>
                  </a:ext>
                </a:extLst>
              </p:cNvPr>
              <p:cNvSpPr txBox="1"/>
              <p:nvPr/>
            </p:nvSpPr>
            <p:spPr>
              <a:xfrm>
                <a:off x="10763200" y="5825143"/>
                <a:ext cx="559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10</a:t>
                </a:r>
                <a:endParaRPr lang="fr-FR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570F74E-50AC-9CCA-01D5-2574F528D032}"/>
              </a:ext>
            </a:extLst>
          </p:cNvPr>
          <p:cNvGrpSpPr/>
          <p:nvPr/>
        </p:nvGrpSpPr>
        <p:grpSpPr>
          <a:xfrm>
            <a:off x="1733550" y="1121210"/>
            <a:ext cx="9203440" cy="5362399"/>
            <a:chOff x="0" y="508665"/>
            <a:chExt cx="10174514" cy="584067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7E26EA4-18ED-E894-0827-6146ED0CB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47"/>
            <a:stretch/>
          </p:blipFill>
          <p:spPr>
            <a:xfrm>
              <a:off x="0" y="508665"/>
              <a:ext cx="10174514" cy="584067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ED4FB32-B4EF-0F4A-DDD1-D7D23D5A3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" t="31416" r="84464" b="24102"/>
            <a:stretch/>
          </p:blipFill>
          <p:spPr>
            <a:xfrm>
              <a:off x="0" y="3751277"/>
              <a:ext cx="2080986" cy="2598058"/>
            </a:xfrm>
            <a:prstGeom prst="rect">
              <a:avLst/>
            </a:prstGeom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F4BF143-C70D-8313-80CC-24B32264B4A4}"/>
              </a:ext>
            </a:extLst>
          </p:cNvPr>
          <p:cNvSpPr txBox="1"/>
          <p:nvPr/>
        </p:nvSpPr>
        <p:spPr>
          <a:xfrm>
            <a:off x="3690452" y="812514"/>
            <a:ext cx="6179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27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nome de modèle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SemanticUI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-Admin-Template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38">
            <a:extLst>
              <a:ext uri="{FF2B5EF4-FFF2-40B4-BE49-F238E27FC236}">
                <a16:creationId xmlns:a16="http://schemas.microsoft.com/office/drawing/2014/main" id="{1511BE07-6C4C-7B04-F9F6-350DC83D41D8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  <a:solidFill>
            <a:schemeClr val="accent2"/>
          </a:solidFill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FC89E231-FA59-F319-13D2-D478FB98BD0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08389833-2106-DF0C-00F5-EC34B3A47533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B31CA111-5C46-3D19-E8BF-B0818C3CB2D5}"/>
              </a:ext>
            </a:extLst>
          </p:cNvPr>
          <p:cNvSpPr txBox="1"/>
          <p:nvPr/>
        </p:nvSpPr>
        <p:spPr>
          <a:xfrm>
            <a:off x="410541" y="416855"/>
            <a:ext cx="544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. Interfaces UX UI et Dashboard (open source</a:t>
            </a:r>
            <a:r>
              <a:rPr lang="fr-FR" sz="2000" dirty="0">
                <a:solidFill>
                  <a:schemeClr val="bg1"/>
                </a:solidFill>
                <a:latin typeface="Comfortaa" panose="020B0604020202020204" charset="0"/>
              </a:rPr>
              <a:t>)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835B973-44E9-8BF9-696C-BB98AD79E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37" y="2757326"/>
            <a:ext cx="4362450" cy="26860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0462E5-D715-045C-02C2-AD820CC64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04" y="2757326"/>
            <a:ext cx="4362450" cy="26860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0307A8-A285-A244-7A95-E62A53473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1126"/>
            <a:ext cx="4362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28815 -0.0027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F82A1D8-599C-E4CF-CCDB-BEF73F28A19C}"/>
              </a:ext>
            </a:extLst>
          </p:cNvPr>
          <p:cNvGrpSpPr/>
          <p:nvPr/>
        </p:nvGrpSpPr>
        <p:grpSpPr>
          <a:xfrm>
            <a:off x="549490" y="873822"/>
            <a:ext cx="11317702" cy="5732122"/>
            <a:chOff x="549490" y="873822"/>
            <a:chExt cx="11317702" cy="57321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2740A1-DACA-6765-B958-70ADAC3B72D5}"/>
                </a:ext>
              </a:extLst>
            </p:cNvPr>
            <p:cNvSpPr/>
            <p:nvPr/>
          </p:nvSpPr>
          <p:spPr>
            <a:xfrm flipH="1">
              <a:off x="549490" y="873822"/>
              <a:ext cx="11317702" cy="5732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8A41AB7-C595-B0DC-2140-6369BD850F61}"/>
                </a:ext>
              </a:extLst>
            </p:cNvPr>
            <p:cNvGrpSpPr/>
            <p:nvPr/>
          </p:nvGrpSpPr>
          <p:grpSpPr>
            <a:xfrm>
              <a:off x="11141054" y="5880040"/>
              <a:ext cx="622582" cy="622582"/>
              <a:chOff x="10731904" y="5686629"/>
              <a:chExt cx="622582" cy="62258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45F26C91-703E-DE31-E5F7-61E96FBCF2E5}"/>
                  </a:ext>
                </a:extLst>
              </p:cNvPr>
              <p:cNvSpPr/>
              <p:nvPr/>
            </p:nvSpPr>
            <p:spPr>
              <a:xfrm>
                <a:off x="10731904" y="5686629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19C25B4-39AA-D4BD-C6C3-726F6AD9F53D}"/>
                  </a:ext>
                </a:extLst>
              </p:cNvPr>
              <p:cNvSpPr txBox="1"/>
              <p:nvPr/>
            </p:nvSpPr>
            <p:spPr>
              <a:xfrm>
                <a:off x="10763200" y="5767087"/>
                <a:ext cx="559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F4BF143-C70D-8313-80CC-24B32264B4A4}"/>
              </a:ext>
            </a:extLst>
          </p:cNvPr>
          <p:cNvSpPr txBox="1"/>
          <p:nvPr/>
        </p:nvSpPr>
        <p:spPr>
          <a:xfrm>
            <a:off x="3690452" y="812514"/>
            <a:ext cx="6179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27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Le nome de modèle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SemanticUI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-Admin-Template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38">
            <a:extLst>
              <a:ext uri="{FF2B5EF4-FFF2-40B4-BE49-F238E27FC236}">
                <a16:creationId xmlns:a16="http://schemas.microsoft.com/office/drawing/2014/main" id="{1511BE07-6C4C-7B04-F9F6-350DC83D41D8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  <a:solidFill>
            <a:schemeClr val="accent2"/>
          </a:solidFill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FC89E231-FA59-F319-13D2-D478FB98BD0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08389833-2106-DF0C-00F5-EC34B3A47533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B31CA111-5C46-3D19-E8BF-B0818C3CB2D5}"/>
              </a:ext>
            </a:extLst>
          </p:cNvPr>
          <p:cNvSpPr txBox="1"/>
          <p:nvPr/>
        </p:nvSpPr>
        <p:spPr>
          <a:xfrm>
            <a:off x="410541" y="416855"/>
            <a:ext cx="5443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 . Interfaces UX UI et Dashboard (open source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fortaa" panose="020B0604020202020204" charset="0"/>
                <a:ea typeface="+mn-ea"/>
                <a:cs typeface="+mn-cs"/>
              </a:rPr>
              <a:t>)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873F8A-27F5-2A52-4B55-71B9A41C9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7"/>
          <a:stretch/>
        </p:blipFill>
        <p:spPr>
          <a:xfrm>
            <a:off x="1543884" y="1397549"/>
            <a:ext cx="9431022" cy="50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09080BD-C452-4CC0-A7B5-0CF1BD274209}"/>
              </a:ext>
            </a:extLst>
          </p:cNvPr>
          <p:cNvGrpSpPr/>
          <p:nvPr/>
        </p:nvGrpSpPr>
        <p:grpSpPr>
          <a:xfrm>
            <a:off x="610189" y="2349000"/>
            <a:ext cx="10971623" cy="2160000"/>
            <a:chOff x="677818" y="2151727"/>
            <a:chExt cx="10971623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2837818" y="2770062"/>
              <a:ext cx="8811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5400" dirty="0">
                  <a:solidFill>
                    <a:prstClr val="white"/>
                  </a:solidFill>
                  <a:latin typeface="Pristina" panose="03060402040406080204" pitchFamily="66" charset="0"/>
                </a:rPr>
                <a:t>Outils et Environnement</a:t>
              </a:r>
              <a:endPara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istina" panose="03060402040406080204" pitchFamily="66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677818" y="2151727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04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559D11-B374-C605-499D-10F18EEA042D}"/>
              </a:ext>
            </a:extLst>
          </p:cNvPr>
          <p:cNvGrpSpPr/>
          <p:nvPr/>
        </p:nvGrpSpPr>
        <p:grpSpPr>
          <a:xfrm>
            <a:off x="11141054" y="5938096"/>
            <a:ext cx="622582" cy="622582"/>
            <a:chOff x="11141054" y="5938096"/>
            <a:chExt cx="622582" cy="62258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179BFD4-6CA4-D574-7FA6-C83BC3E2F7E7}"/>
                </a:ext>
              </a:extLst>
            </p:cNvPr>
            <p:cNvSpPr/>
            <p:nvPr/>
          </p:nvSpPr>
          <p:spPr>
            <a:xfrm>
              <a:off x="11141054" y="5938096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41204B6-178D-5434-566D-DCD137DA8725}"/>
                </a:ext>
              </a:extLst>
            </p:cNvPr>
            <p:cNvSpPr txBox="1"/>
            <p:nvPr/>
          </p:nvSpPr>
          <p:spPr>
            <a:xfrm>
              <a:off x="11141055" y="6018554"/>
              <a:ext cx="62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5">
                      <a:lumMod val="50000"/>
                    </a:schemeClr>
                  </a:solidFill>
                </a:rPr>
                <a:t>12</a:t>
              </a:r>
              <a:endParaRPr lang="fr-FR" sz="22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6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72F894A-01CC-258F-77E1-E2ACA16CC5A1}"/>
              </a:ext>
            </a:extLst>
          </p:cNvPr>
          <p:cNvGrpSpPr/>
          <p:nvPr/>
        </p:nvGrpSpPr>
        <p:grpSpPr>
          <a:xfrm>
            <a:off x="557013" y="873822"/>
            <a:ext cx="11317702" cy="5732122"/>
            <a:chOff x="557013" y="873822"/>
            <a:chExt cx="11317702" cy="57321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73A34-8613-7742-F016-0D37E717157E}"/>
                </a:ext>
              </a:extLst>
            </p:cNvPr>
            <p:cNvSpPr/>
            <p:nvPr/>
          </p:nvSpPr>
          <p:spPr>
            <a:xfrm flipH="1">
              <a:off x="557013" y="873822"/>
              <a:ext cx="11317702" cy="57321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4D8C4C92-3848-D9C7-6F52-AB1C928360C4}"/>
                </a:ext>
              </a:extLst>
            </p:cNvPr>
            <p:cNvGrpSpPr/>
            <p:nvPr/>
          </p:nvGrpSpPr>
          <p:grpSpPr>
            <a:xfrm>
              <a:off x="11162255" y="5898954"/>
              <a:ext cx="628052" cy="622582"/>
              <a:chOff x="11135584" y="5938096"/>
              <a:chExt cx="628052" cy="622582"/>
            </a:xfrm>
            <a:grpFill/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466C400D-523C-AEE7-A534-F5988F80D801}"/>
                  </a:ext>
                </a:extLst>
              </p:cNvPr>
              <p:cNvSpPr/>
              <p:nvPr/>
            </p:nvSpPr>
            <p:spPr>
              <a:xfrm>
                <a:off x="11141054" y="5938096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F7881DF-3AB4-C81E-3B7C-76A3CD21E804}"/>
                  </a:ext>
                </a:extLst>
              </p:cNvPr>
              <p:cNvSpPr txBox="1"/>
              <p:nvPr/>
            </p:nvSpPr>
            <p:spPr>
              <a:xfrm>
                <a:off x="11135584" y="6018554"/>
                <a:ext cx="622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13</a:t>
                </a:r>
                <a:endParaRPr lang="fr-FR" sz="2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2604A5F5-FC84-1840-4FA4-F07BE30E8BAD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  <a:solidFill>
            <a:schemeClr val="accent2"/>
          </a:solidFill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5F09FC1E-1F0E-4CB2-AFBA-3C5214882C5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CB21E9-515F-EDB3-CB87-25C13A889FDC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856A6315-C9B4-F17A-645A-1B2F9222E7DB}"/>
              </a:ext>
            </a:extLst>
          </p:cNvPr>
          <p:cNvSpPr txBox="1"/>
          <p:nvPr/>
        </p:nvSpPr>
        <p:spPr>
          <a:xfrm>
            <a:off x="557013" y="330153"/>
            <a:ext cx="480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. Outils et Environnement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C7A9EC-9815-55CB-E984-9F0D05B56A91}"/>
              </a:ext>
            </a:extLst>
          </p:cNvPr>
          <p:cNvSpPr/>
          <p:nvPr/>
        </p:nvSpPr>
        <p:spPr>
          <a:xfrm>
            <a:off x="1951005" y="1269559"/>
            <a:ext cx="2476473" cy="547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3A0FE-A157-337E-AAC1-7E8C890CD1F4}"/>
              </a:ext>
            </a:extLst>
          </p:cNvPr>
          <p:cNvSpPr/>
          <p:nvPr/>
        </p:nvSpPr>
        <p:spPr>
          <a:xfrm>
            <a:off x="7759779" y="1269559"/>
            <a:ext cx="2476473" cy="547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2FF86EB-62A2-7C2E-34C3-B60F45220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92" y="2019986"/>
            <a:ext cx="2680898" cy="17685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BB2CAE-17E0-BC57-0A9E-EA113B51B0A7}"/>
              </a:ext>
            </a:extLst>
          </p:cNvPr>
          <p:cNvSpPr txBox="1"/>
          <p:nvPr/>
        </p:nvSpPr>
        <p:spPr>
          <a:xfrm>
            <a:off x="2182222" y="5588441"/>
            <a:ext cx="201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Apache server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C117A3B-8C9E-0751-EEBA-0CC19D7F6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201" y1="35849" x2="52201" y2="35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3" y="2212551"/>
            <a:ext cx="3537084" cy="176854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A68D531-43D7-74DE-97D7-B9C44419CCFB}"/>
              </a:ext>
            </a:extLst>
          </p:cNvPr>
          <p:cNvSpPr txBox="1"/>
          <p:nvPr/>
        </p:nvSpPr>
        <p:spPr>
          <a:xfrm>
            <a:off x="1737829" y="3660491"/>
            <a:ext cx="290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navigateur </a:t>
            </a:r>
            <a:r>
              <a:rPr lang="fr-FR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7E945-1455-ED52-0990-B1BC22EE7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25" y="4532825"/>
            <a:ext cx="2614433" cy="1318276"/>
          </a:xfrm>
          <a:prstGeom prst="rect">
            <a:avLst/>
          </a:prstGeom>
        </p:spPr>
      </p:pic>
      <p:sp>
        <p:nvSpPr>
          <p:cNvPr id="21" name="ZoneTexte 15">
            <a:extLst>
              <a:ext uri="{FF2B5EF4-FFF2-40B4-BE49-F238E27FC236}">
                <a16:creationId xmlns:a16="http://schemas.microsoft.com/office/drawing/2014/main" id="{AF52A992-F293-E84A-F45F-B38B29104F6C}"/>
              </a:ext>
            </a:extLst>
          </p:cNvPr>
          <p:cNvSpPr txBox="1"/>
          <p:nvPr/>
        </p:nvSpPr>
        <p:spPr>
          <a:xfrm>
            <a:off x="7655986" y="3557696"/>
            <a:ext cx="268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09919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9FC4676-5ACC-4675-AC53-38DA788AB0E8}"/>
              </a:ext>
            </a:extLst>
          </p:cNvPr>
          <p:cNvGrpSpPr/>
          <p:nvPr/>
        </p:nvGrpSpPr>
        <p:grpSpPr>
          <a:xfrm>
            <a:off x="1341709" y="2349000"/>
            <a:ext cx="9508583" cy="2160000"/>
            <a:chOff x="1409337" y="2151727"/>
            <a:chExt cx="9508583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3569337" y="2770062"/>
              <a:ext cx="7348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5400" dirty="0">
                  <a:solidFill>
                    <a:prstClr val="white"/>
                  </a:solidFill>
                  <a:latin typeface="Pristina" panose="03060402040406080204" pitchFamily="66" charset="0"/>
                </a:rPr>
                <a:t>Interfaces développé</a:t>
              </a:r>
              <a:endPara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istina" panose="03060402040406080204" pitchFamily="66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1409337" y="2151727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05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22FEE61-DE56-8921-AF68-F2E471A8ED2B}"/>
              </a:ext>
            </a:extLst>
          </p:cNvPr>
          <p:cNvGrpSpPr/>
          <p:nvPr/>
        </p:nvGrpSpPr>
        <p:grpSpPr>
          <a:xfrm>
            <a:off x="11194699" y="6026300"/>
            <a:ext cx="622582" cy="622582"/>
            <a:chOff x="11141054" y="5938096"/>
            <a:chExt cx="622582" cy="62258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D656D6D-AE6D-E2CD-1E64-990AE58C4E66}"/>
                </a:ext>
              </a:extLst>
            </p:cNvPr>
            <p:cNvSpPr/>
            <p:nvPr/>
          </p:nvSpPr>
          <p:spPr>
            <a:xfrm>
              <a:off x="11141054" y="5938096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A3425A7-F5C0-86DF-5944-E34E2F3C2E38}"/>
                </a:ext>
              </a:extLst>
            </p:cNvPr>
            <p:cNvSpPr txBox="1"/>
            <p:nvPr/>
          </p:nvSpPr>
          <p:spPr>
            <a:xfrm>
              <a:off x="11141055" y="6018554"/>
              <a:ext cx="62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6">
                      <a:lumMod val="50000"/>
                    </a:schemeClr>
                  </a:solidFill>
                </a:rPr>
                <a:t>14</a:t>
              </a:r>
              <a:endParaRPr lang="fr-FR" sz="2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5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1A79CF1-D464-F6D3-0369-7FD6A0A7EDBB}"/>
              </a:ext>
            </a:extLst>
          </p:cNvPr>
          <p:cNvGrpSpPr/>
          <p:nvPr/>
        </p:nvGrpSpPr>
        <p:grpSpPr>
          <a:xfrm>
            <a:off x="291463" y="652053"/>
            <a:ext cx="11560503" cy="6067462"/>
            <a:chOff x="291463" y="652053"/>
            <a:chExt cx="11560503" cy="60674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D25B35-74CC-1B5D-D8EA-FB55993CC8DF}"/>
                </a:ext>
              </a:extLst>
            </p:cNvPr>
            <p:cNvSpPr/>
            <p:nvPr/>
          </p:nvSpPr>
          <p:spPr>
            <a:xfrm flipH="1">
              <a:off x="291463" y="652053"/>
              <a:ext cx="11560503" cy="6067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AB655369-FF26-B161-779B-EB776FCFF433}"/>
                </a:ext>
              </a:extLst>
            </p:cNvPr>
            <p:cNvGrpSpPr/>
            <p:nvPr/>
          </p:nvGrpSpPr>
          <p:grpSpPr>
            <a:xfrm>
              <a:off x="11182111" y="6049309"/>
              <a:ext cx="622582" cy="622582"/>
              <a:chOff x="11141054" y="5938096"/>
              <a:chExt cx="622582" cy="622582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0868A0E-4927-456D-76BA-F5B1709ED91C}"/>
                  </a:ext>
                </a:extLst>
              </p:cNvPr>
              <p:cNvSpPr/>
              <p:nvPr/>
            </p:nvSpPr>
            <p:spPr>
              <a:xfrm>
                <a:off x="11141054" y="5938096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62740E4-852D-84FF-F534-5E176F67D647}"/>
                  </a:ext>
                </a:extLst>
              </p:cNvPr>
              <p:cNvSpPr txBox="1"/>
              <p:nvPr/>
            </p:nvSpPr>
            <p:spPr>
              <a:xfrm>
                <a:off x="11141055" y="6018554"/>
                <a:ext cx="622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15</a:t>
                </a:r>
                <a:endParaRPr lang="fr-FR" sz="2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0E7C6B4F-B92A-0C97-2F7F-B9439E35FD34}"/>
              </a:ext>
            </a:extLst>
          </p:cNvPr>
          <p:cNvGrpSpPr/>
          <p:nvPr/>
        </p:nvGrpSpPr>
        <p:grpSpPr>
          <a:xfrm flipH="1">
            <a:off x="101597" y="90708"/>
            <a:ext cx="6337302" cy="769771"/>
            <a:chOff x="723008" y="1877992"/>
            <a:chExt cx="3716852" cy="515955"/>
          </a:xfrm>
          <a:solidFill>
            <a:schemeClr val="accent6"/>
          </a:solidFill>
        </p:grpSpPr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3D394A35-BC2E-1517-90D4-A06AC84B752E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2DE8865E-5AF7-F81D-22BE-A272F480527A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38F5A250-63EB-1C91-CD1A-9008793C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31" y="1146286"/>
            <a:ext cx="6359156" cy="502689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EFC2C3E-D89A-42EE-39E5-A110F9436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16" y="2071865"/>
            <a:ext cx="9159498" cy="27142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BE2012-91E5-391D-8561-FB60898E8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74" y="568095"/>
            <a:ext cx="4976226" cy="612398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A2F9124-9870-CBFB-4D86-07E40BF67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46" y="1424109"/>
            <a:ext cx="7656164" cy="46995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7FA93ED-439D-7C2A-ADC0-5E0200CA3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18" y="1287849"/>
            <a:ext cx="7308851" cy="15672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4AA71C-A9C4-6259-2454-1F9D35D07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1" y="1133447"/>
            <a:ext cx="6316638" cy="49932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091CFE-B73D-44C4-ECBB-9F79A211FF51}"/>
              </a:ext>
            </a:extLst>
          </p:cNvPr>
          <p:cNvSpPr/>
          <p:nvPr/>
        </p:nvSpPr>
        <p:spPr>
          <a:xfrm>
            <a:off x="552217" y="1528977"/>
            <a:ext cx="1513650" cy="547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Page d'accueil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4B9359-F23D-382A-8115-B14DA9A877FB}"/>
              </a:ext>
            </a:extLst>
          </p:cNvPr>
          <p:cNvSpPr txBox="1"/>
          <p:nvPr/>
        </p:nvSpPr>
        <p:spPr>
          <a:xfrm>
            <a:off x="291464" y="138485"/>
            <a:ext cx="5804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5 . Les interfaces que nous avons développé</a:t>
            </a:r>
          </a:p>
        </p:txBody>
      </p:sp>
    </p:spTree>
    <p:extLst>
      <p:ext uri="{BB962C8B-B14F-4D97-AF65-F5344CB8AC3E}">
        <p14:creationId xmlns:p14="http://schemas.microsoft.com/office/powerpoint/2010/main" val="34438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3.33333E-6 L -0.57122 0.0254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75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122 0.02546 L -0.21588 -0.00648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159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45675D-5000-9FDC-B4AF-1B2DC6247AB8}"/>
              </a:ext>
            </a:extLst>
          </p:cNvPr>
          <p:cNvSpPr/>
          <p:nvPr/>
        </p:nvSpPr>
        <p:spPr>
          <a:xfrm flipH="1">
            <a:off x="277769" y="670876"/>
            <a:ext cx="11560503" cy="6067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2E4FACF-ED06-4B4D-5F11-E421527E4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93" y="4734858"/>
            <a:ext cx="9372600" cy="13144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906CE9B-F14E-956F-831C-739B107E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89" y="2838449"/>
            <a:ext cx="8804004" cy="3220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99CFF3-9565-5B84-3325-97A2F8B8CF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5" b="1"/>
          <a:stretch/>
        </p:blipFill>
        <p:spPr>
          <a:xfrm>
            <a:off x="4166063" y="884194"/>
            <a:ext cx="6401193" cy="25448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F88E05B-3665-CC1A-A9C3-D5E0FA8B2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64" y="768447"/>
            <a:ext cx="7442907" cy="43377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E064CD0-125F-5E1F-382D-DC72BFF12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87" y="774769"/>
            <a:ext cx="8723503" cy="33845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E768496-6698-5DD6-7093-A721627856D6}"/>
              </a:ext>
            </a:extLst>
          </p:cNvPr>
          <p:cNvSpPr txBox="1"/>
          <p:nvPr/>
        </p:nvSpPr>
        <p:spPr>
          <a:xfrm>
            <a:off x="2967110" y="4213942"/>
            <a:ext cx="842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fonctionnalité de imprimer les corrections de ce examen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527E61-148C-23EE-DB33-899835A98049}"/>
              </a:ext>
            </a:extLst>
          </p:cNvPr>
          <p:cNvGrpSpPr/>
          <p:nvPr/>
        </p:nvGrpSpPr>
        <p:grpSpPr>
          <a:xfrm>
            <a:off x="2105302" y="5319633"/>
            <a:ext cx="4333598" cy="506199"/>
            <a:chOff x="2105302" y="5319633"/>
            <a:chExt cx="4333598" cy="50619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BFE740-1D4F-97FF-8AEB-B1B277F1238A}"/>
                </a:ext>
              </a:extLst>
            </p:cNvPr>
            <p:cNvCxnSpPr/>
            <p:nvPr/>
          </p:nvCxnSpPr>
          <p:spPr>
            <a:xfrm>
              <a:off x="2105302" y="5600700"/>
              <a:ext cx="16256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FA0BF3-998C-7216-7AF4-E4BADD6E700F}"/>
                </a:ext>
              </a:extLst>
            </p:cNvPr>
            <p:cNvSpPr/>
            <p:nvPr/>
          </p:nvSpPr>
          <p:spPr>
            <a:xfrm>
              <a:off x="3759200" y="5319633"/>
              <a:ext cx="2679700" cy="5061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9DB0C-53D9-9125-A77E-BBB5299E4339}"/>
              </a:ext>
            </a:extLst>
          </p:cNvPr>
          <p:cNvGrpSpPr/>
          <p:nvPr/>
        </p:nvGrpSpPr>
        <p:grpSpPr>
          <a:xfrm flipH="1">
            <a:off x="4162473" y="2975242"/>
            <a:ext cx="3065471" cy="364727"/>
            <a:chOff x="2105302" y="5319633"/>
            <a:chExt cx="4333598" cy="5061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56A9CBA-D388-4ECB-2441-C26DA5EBD208}"/>
                </a:ext>
              </a:extLst>
            </p:cNvPr>
            <p:cNvCxnSpPr/>
            <p:nvPr/>
          </p:nvCxnSpPr>
          <p:spPr>
            <a:xfrm>
              <a:off x="2105302" y="5600700"/>
              <a:ext cx="16256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53DB88-92FA-FF5A-4AAD-16EDA8943422}"/>
                </a:ext>
              </a:extLst>
            </p:cNvPr>
            <p:cNvSpPr/>
            <p:nvPr/>
          </p:nvSpPr>
          <p:spPr>
            <a:xfrm>
              <a:off x="3759200" y="5319633"/>
              <a:ext cx="2679700" cy="5061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D94DB227-E4E9-2559-57C5-6E17E5585B6B}"/>
              </a:ext>
            </a:extLst>
          </p:cNvPr>
          <p:cNvSpPr txBox="1"/>
          <p:nvPr/>
        </p:nvSpPr>
        <p:spPr>
          <a:xfrm>
            <a:off x="5124105" y="2273196"/>
            <a:ext cx="557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Quelques informations sur l’examen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8F3DA2D-DAAA-928A-80AD-85C3AD40C0CE}"/>
              </a:ext>
            </a:extLst>
          </p:cNvPr>
          <p:cNvSpPr txBox="1"/>
          <p:nvPr/>
        </p:nvSpPr>
        <p:spPr>
          <a:xfrm>
            <a:off x="4324431" y="5343315"/>
            <a:ext cx="7296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Comparaison de</a:t>
            </a:r>
            <a:r>
              <a:rPr kumimoji="0" lang="fr-FR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qualité de l’examen entre la session </a:t>
            </a:r>
            <a:r>
              <a:rPr kumimoji="0" lang="fr-FR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</a:t>
            </a:r>
            <a:r>
              <a:rPr lang="fr-FR" sz="3200" b="1" dirty="0">
                <a:solidFill>
                  <a:prstClr val="black"/>
                </a:solidFill>
                <a:latin typeface="Calibri" panose="020F0502020204030204"/>
              </a:rPr>
              <a:t>mal et rattrapage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id="{CC6AD1A8-9B2E-D45E-88E4-61D65B21D5D8}"/>
              </a:ext>
            </a:extLst>
          </p:cNvPr>
          <p:cNvGrpSpPr/>
          <p:nvPr/>
        </p:nvGrpSpPr>
        <p:grpSpPr>
          <a:xfrm flipH="1">
            <a:off x="101597" y="90708"/>
            <a:ext cx="6337302" cy="769771"/>
            <a:chOff x="723008" y="1877992"/>
            <a:chExt cx="3716852" cy="515955"/>
          </a:xfrm>
          <a:solidFill>
            <a:schemeClr val="accent6"/>
          </a:solidFill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7F069309-0E10-D15C-4289-F385FA83E35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C90F67-9198-E83F-9923-E9DE4F4511B8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D048D24E-2F7C-152A-B2A3-8B5FD03AF420}"/>
              </a:ext>
            </a:extLst>
          </p:cNvPr>
          <p:cNvSpPr txBox="1"/>
          <p:nvPr/>
        </p:nvSpPr>
        <p:spPr>
          <a:xfrm>
            <a:off x="291464" y="138485"/>
            <a:ext cx="5804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5 . Les interfaces que nous avons développé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6370A-C6B5-7B02-494F-993A241B351D}"/>
              </a:ext>
            </a:extLst>
          </p:cNvPr>
          <p:cNvSpPr/>
          <p:nvPr/>
        </p:nvSpPr>
        <p:spPr>
          <a:xfrm>
            <a:off x="467811" y="860479"/>
            <a:ext cx="2255964" cy="547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Dashboard d’examen 2022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CC8A144-0C32-5D08-EEF5-853BCB5DAE22}"/>
              </a:ext>
            </a:extLst>
          </p:cNvPr>
          <p:cNvGrpSpPr/>
          <p:nvPr/>
        </p:nvGrpSpPr>
        <p:grpSpPr>
          <a:xfrm>
            <a:off x="11182111" y="6049309"/>
            <a:ext cx="622582" cy="622582"/>
            <a:chOff x="11141054" y="5938096"/>
            <a:chExt cx="622582" cy="62258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F3F6BE-2364-4A35-EE2B-529F9B0FA9FD}"/>
                </a:ext>
              </a:extLst>
            </p:cNvPr>
            <p:cNvSpPr/>
            <p:nvPr/>
          </p:nvSpPr>
          <p:spPr>
            <a:xfrm>
              <a:off x="11141054" y="5938096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2A66501-6B41-46DF-4494-5591FCABCE67}"/>
                </a:ext>
              </a:extLst>
            </p:cNvPr>
            <p:cNvSpPr txBox="1"/>
            <p:nvPr/>
          </p:nvSpPr>
          <p:spPr>
            <a:xfrm>
              <a:off x="11141055" y="6018554"/>
              <a:ext cx="62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6">
                      <a:lumMod val="50000"/>
                    </a:schemeClr>
                  </a:solidFill>
                </a:rPr>
                <a:t>16</a:t>
              </a:r>
              <a:endParaRPr lang="fr-FR" sz="2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4361B04-DB67-C5DC-7469-35CEA85A347F}"/>
              </a:ext>
            </a:extLst>
          </p:cNvPr>
          <p:cNvSpPr txBox="1"/>
          <p:nvPr/>
        </p:nvSpPr>
        <p:spPr>
          <a:xfrm>
            <a:off x="2857747" y="4201379"/>
            <a:ext cx="8648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Comparaison de la situation des étudiants entre la session normal et la session de rattrapage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62AB061-0C12-D4FF-CB87-FE285D591E83}"/>
              </a:ext>
            </a:extLst>
          </p:cNvPr>
          <p:cNvGrpSpPr/>
          <p:nvPr/>
        </p:nvGrpSpPr>
        <p:grpSpPr>
          <a:xfrm>
            <a:off x="6467197" y="49454"/>
            <a:ext cx="5457877" cy="6581030"/>
            <a:chOff x="2682516" y="0"/>
            <a:chExt cx="5687578" cy="6858000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C75713-5B15-D6BC-C10F-D4E712AB3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90"/>
            <a:stretch/>
          </p:blipFill>
          <p:spPr>
            <a:xfrm>
              <a:off x="2682516" y="0"/>
              <a:ext cx="5687578" cy="685800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EFFAD56-25FF-4813-3B20-49FEE3DE8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" t="21523" r="83355" b="59935"/>
            <a:stretch/>
          </p:blipFill>
          <p:spPr>
            <a:xfrm>
              <a:off x="2682516" y="2578894"/>
              <a:ext cx="1148226" cy="427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4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61042 0.015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21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42 0.01504 L -0.24271 0.01018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25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0" grpId="1"/>
      <p:bldP spid="23" grpId="0"/>
      <p:bldP spid="23" grpId="1"/>
      <p:bldP spid="29" grpId="0"/>
      <p:bldP spid="29" grpId="1"/>
      <p:bldP spid="8" grpId="0"/>
      <p:bldP spid="9" grpId="0" animBg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9DA504C-ABFB-421B-9214-90CA0241AD2A}"/>
              </a:ext>
            </a:extLst>
          </p:cNvPr>
          <p:cNvGrpSpPr/>
          <p:nvPr/>
        </p:nvGrpSpPr>
        <p:grpSpPr>
          <a:xfrm>
            <a:off x="921879" y="2349000"/>
            <a:ext cx="10348243" cy="2160000"/>
            <a:chOff x="690819" y="2151727"/>
            <a:chExt cx="10348243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2987568" y="2770062"/>
              <a:ext cx="8051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fr-FR" sz="5400" dirty="0">
                  <a:solidFill>
                    <a:prstClr val="white"/>
                  </a:solidFill>
                  <a:latin typeface="Pristina" panose="03060402040406080204" pitchFamily="66" charset="0"/>
                </a:rPr>
                <a:t>Conclusion et perspective</a:t>
              </a:r>
              <a:endPara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istina" panose="03060402040406080204" pitchFamily="66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690819" y="2151727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06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533C3C14-5185-045E-B6BD-53019D40092D}"/>
              </a:ext>
            </a:extLst>
          </p:cNvPr>
          <p:cNvGrpSpPr/>
          <p:nvPr/>
        </p:nvGrpSpPr>
        <p:grpSpPr>
          <a:xfrm>
            <a:off x="11132066" y="5871634"/>
            <a:ext cx="650718" cy="622582"/>
            <a:chOff x="10731904" y="5744685"/>
            <a:chExt cx="650718" cy="62258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7CDFA7F-DE80-728A-D482-304605D27D4A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BF6ABF3-75F7-4CEF-D6DD-BE97551AF3E5}"/>
                </a:ext>
              </a:extLst>
            </p:cNvPr>
            <p:cNvSpPr txBox="1"/>
            <p:nvPr/>
          </p:nvSpPr>
          <p:spPr>
            <a:xfrm>
              <a:off x="10760040" y="5825143"/>
              <a:ext cx="622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1" dirty="0">
                  <a:solidFill>
                    <a:srgbClr val="ED7D31">
                      <a:lumMod val="50000"/>
                    </a:srgbClr>
                  </a:solidFill>
                  <a:latin typeface="Calibri" panose="020F0502020204030204"/>
                </a:rPr>
                <a:t>17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7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027963-FE8F-8136-9A97-F0B0B009F2FF}"/>
              </a:ext>
            </a:extLst>
          </p:cNvPr>
          <p:cNvSpPr/>
          <p:nvPr/>
        </p:nvSpPr>
        <p:spPr>
          <a:xfrm flipH="1">
            <a:off x="549490" y="873822"/>
            <a:ext cx="11317702" cy="57321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id="{BCAD3B06-7ACA-07DA-D345-036DD3C7258C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  <a:solidFill>
            <a:srgbClr val="C00000"/>
          </a:solidFill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93D8A8B4-717F-018A-E754-CC3C30BE13F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B8D8A3-86C8-042E-1879-51DE857582CA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84C5EE09-0408-18D5-DCCC-E6D6EE9A23D2}"/>
              </a:ext>
            </a:extLst>
          </p:cNvPr>
          <p:cNvSpPr txBox="1"/>
          <p:nvPr/>
        </p:nvSpPr>
        <p:spPr>
          <a:xfrm>
            <a:off x="549490" y="322205"/>
            <a:ext cx="4939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fr-FR" sz="2800" dirty="0">
                <a:solidFill>
                  <a:schemeClr val="bg1"/>
                </a:solidFill>
              </a:rPr>
              <a:t>Conclusion et perspective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59C5532-59B2-FEE4-B0DF-09BB9CD91E36}"/>
              </a:ext>
            </a:extLst>
          </p:cNvPr>
          <p:cNvGrpSpPr/>
          <p:nvPr/>
        </p:nvGrpSpPr>
        <p:grpSpPr>
          <a:xfrm>
            <a:off x="11132066" y="5871634"/>
            <a:ext cx="622582" cy="622582"/>
            <a:chOff x="10731904" y="5744685"/>
            <a:chExt cx="622582" cy="62258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1C2E6D1-89D1-E6E1-2D06-E4F0C8CEBA4C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3DD2789-E297-D07E-A9CF-43F2527C5CF7}"/>
                </a:ext>
              </a:extLst>
            </p:cNvPr>
            <p:cNvSpPr txBox="1"/>
            <p:nvPr/>
          </p:nvSpPr>
          <p:spPr>
            <a:xfrm>
              <a:off x="10758706" y="5842362"/>
              <a:ext cx="56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</a:t>
              </a:r>
              <a:endPara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17B2CC-2D83-BD81-1FAD-30199666CA49}"/>
              </a:ext>
            </a:extLst>
          </p:cNvPr>
          <p:cNvSpPr txBox="1"/>
          <p:nvPr/>
        </p:nvSpPr>
        <p:spPr>
          <a:xfrm>
            <a:off x="1374761" y="1981102"/>
            <a:ext cx="9442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projet nous a permis de mettre en pratique les compétences acquises durant nos années d'études à la faculté des sciences.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A783C-69A6-3F8C-6C10-C42834C5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5" y="4279492"/>
            <a:ext cx="2562690" cy="879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4081A9-9BA7-EB29-DC34-2CC30C9CC6AB}"/>
              </a:ext>
            </a:extLst>
          </p:cNvPr>
          <p:cNvSpPr txBox="1"/>
          <p:nvPr/>
        </p:nvSpPr>
        <p:spPr>
          <a:xfrm>
            <a:off x="1374760" y="3736622"/>
            <a:ext cx="9442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Comme perspectives nous allons aussi implémenter notre propre tableau de bord avec Visual BI.</a:t>
            </a:r>
          </a:p>
        </p:txBody>
      </p:sp>
    </p:spTree>
    <p:extLst>
      <p:ext uri="{BB962C8B-B14F-4D97-AF65-F5344CB8AC3E}">
        <p14:creationId xmlns:p14="http://schemas.microsoft.com/office/powerpoint/2010/main" val="17505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D"/>
            </a:gs>
            <a:gs pos="100000">
              <a:srgbClr val="D1D1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ZoneTexte 10"/>
          <p:cNvSpPr txBox="1"/>
          <p:nvPr/>
        </p:nvSpPr>
        <p:spPr>
          <a:xfrm>
            <a:off x="2729893" y="1133501"/>
            <a:ext cx="6732215" cy="460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fr-FR" sz="7333" b="1" spc="250" dirty="0">
                <a:solidFill>
                  <a:prstClr val="white"/>
                </a:solidFill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9" name="Rectangle 8"/>
          <p:cNvSpPr/>
          <p:nvPr/>
        </p:nvSpPr>
        <p:spPr>
          <a:xfrm rot="17982652">
            <a:off x="6664936" y="1279098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fr-FR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7725446">
            <a:off x="-609600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fr-FR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 rot="17665833">
            <a:off x="-4389778" y="336163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fr-FR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8092369">
            <a:off x="4333201" y="165516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fr-FR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469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9583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9583 0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1389E-6 4.50617E-6 L 0.44292 -0.00135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6" y="-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45195 0.0085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91" y="4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f8d20648d4f481af588a6864ab0cd881.png"/>
          <p:cNvPicPr>
            <a:picLocks noChangeAspect="1"/>
          </p:cNvPicPr>
          <p:nvPr/>
        </p:nvPicPr>
        <p:blipFill>
          <a:blip r:embed="rId2" cstate="print"/>
          <a:srcRect t="11765" r="53052" b="7563"/>
          <a:stretch>
            <a:fillRect/>
          </a:stretch>
        </p:blipFill>
        <p:spPr>
          <a:xfrm rot="5563168">
            <a:off x="5548243" y="440970"/>
            <a:ext cx="1292463" cy="12192000"/>
          </a:xfrm>
          <a:prstGeom prst="rect">
            <a:avLst/>
          </a:prstGeom>
        </p:spPr>
      </p:pic>
      <p:sp>
        <p:nvSpPr>
          <p:cNvPr id="69" name="Freeform: Shape 102">
            <a:extLst>
              <a:ext uri="{FF2B5EF4-FFF2-40B4-BE49-F238E27FC236}">
                <a16:creationId xmlns:a16="http://schemas.microsoft.com/office/drawing/2014/main" id="{30E4F884-9C08-6E34-FCB0-8F721712E880}"/>
              </a:ext>
            </a:extLst>
          </p:cNvPr>
          <p:cNvSpPr/>
          <p:nvPr/>
        </p:nvSpPr>
        <p:spPr>
          <a:xfrm flipV="1">
            <a:off x="2458448" y="3846483"/>
            <a:ext cx="3189161" cy="1084794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  <a:gd name="connsiteX0" fmla="*/ 0 w 2139825"/>
              <a:gd name="connsiteY0" fmla="*/ 1399589 h 1399589"/>
              <a:gd name="connsiteX1" fmla="*/ 489445 w 2139825"/>
              <a:gd name="connsiteY1" fmla="*/ 191401 h 1399589"/>
              <a:gd name="connsiteX2" fmla="*/ 2139825 w 2139825"/>
              <a:gd name="connsiteY2" fmla="*/ 24132 h 1399589"/>
              <a:gd name="connsiteX0" fmla="*/ 0 w 2225811"/>
              <a:gd name="connsiteY0" fmla="*/ 1304349 h 1304349"/>
              <a:gd name="connsiteX1" fmla="*/ 489445 w 2225811"/>
              <a:gd name="connsiteY1" fmla="*/ 96161 h 1304349"/>
              <a:gd name="connsiteX2" fmla="*/ 2225811 w 2225811"/>
              <a:gd name="connsiteY2" fmla="*/ 102031 h 1304349"/>
              <a:gd name="connsiteX0" fmla="*/ 5225 w 2231036"/>
              <a:gd name="connsiteY0" fmla="*/ 1290903 h 1290903"/>
              <a:gd name="connsiteX1" fmla="*/ 57498 w 2231036"/>
              <a:gd name="connsiteY1" fmla="*/ 1108506 h 1290903"/>
              <a:gd name="connsiteX2" fmla="*/ 494670 w 2231036"/>
              <a:gd name="connsiteY2" fmla="*/ 82715 h 1290903"/>
              <a:gd name="connsiteX3" fmla="*/ 2231036 w 2231036"/>
              <a:gd name="connsiteY3" fmla="*/ 88585 h 129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036" h="1290903">
                <a:moveTo>
                  <a:pt x="5225" y="1290903"/>
                </a:moveTo>
                <a:cubicBezTo>
                  <a:pt x="4980" y="1244014"/>
                  <a:pt x="-24076" y="1309871"/>
                  <a:pt x="57498" y="1108506"/>
                </a:cubicBezTo>
                <a:cubicBezTo>
                  <a:pt x="139072" y="907141"/>
                  <a:pt x="132414" y="252702"/>
                  <a:pt x="494670" y="82715"/>
                </a:cubicBezTo>
                <a:cubicBezTo>
                  <a:pt x="856926" y="-87272"/>
                  <a:pt x="1581477" y="51414"/>
                  <a:pt x="2231036" y="88585"/>
                </a:cubicBezTo>
              </a:path>
            </a:pathLst>
          </a:custGeom>
          <a:ln>
            <a:solidFill>
              <a:srgbClr val="D50AE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A0B4673F-FE20-4F5B-B6EE-E358BE9DFA0F}"/>
              </a:ext>
            </a:extLst>
          </p:cNvPr>
          <p:cNvSpPr/>
          <p:nvPr/>
        </p:nvSpPr>
        <p:spPr>
          <a:xfrm>
            <a:off x="829173" y="2385055"/>
            <a:ext cx="2295286" cy="2295286"/>
          </a:xfrm>
          <a:prstGeom prst="arc">
            <a:avLst>
              <a:gd name="adj1" fmla="val 4201018"/>
              <a:gd name="adj2" fmla="val 17800588"/>
            </a:avLst>
          </a:prstGeom>
          <a:ln w="95250">
            <a:solidFill>
              <a:srgbClr val="126D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F71E7B-6F4F-4368-9CB7-4C4DADB095B2}"/>
              </a:ext>
            </a:extLst>
          </p:cNvPr>
          <p:cNvSpPr/>
          <p:nvPr/>
        </p:nvSpPr>
        <p:spPr>
          <a:xfrm rot="21349413">
            <a:off x="2384435" y="706071"/>
            <a:ext cx="2185836" cy="1743979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580" h="1476804">
                <a:moveTo>
                  <a:pt x="0" y="1476804"/>
                </a:moveTo>
                <a:cubicBezTo>
                  <a:pt x="52968" y="956414"/>
                  <a:pt x="105937" y="436024"/>
                  <a:pt x="457200" y="194414"/>
                </a:cubicBezTo>
                <a:cubicBezTo>
                  <a:pt x="808463" y="-47196"/>
                  <a:pt x="1458021" y="-10026"/>
                  <a:pt x="2107580" y="27145"/>
                </a:cubicBezTo>
              </a:path>
            </a:pathLst>
          </a:custGeom>
          <a:noFill/>
          <a:ln w="19050">
            <a:solidFill>
              <a:srgbClr val="126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2160F-C50B-4E4E-A25A-BF59F6EBF8DE}"/>
              </a:ext>
            </a:extLst>
          </p:cNvPr>
          <p:cNvSpPr/>
          <p:nvPr/>
        </p:nvSpPr>
        <p:spPr>
          <a:xfrm>
            <a:off x="3985732" y="292539"/>
            <a:ext cx="4231426" cy="758283"/>
          </a:xfrm>
          <a:prstGeom prst="rect">
            <a:avLst/>
          </a:prstGeom>
          <a:solidFill>
            <a:srgbClr val="126DB6"/>
          </a:solidFill>
          <a:ln>
            <a:noFill/>
          </a:ln>
          <a:effectLst>
            <a:outerShdw blurRad="215900" dist="88900" dir="846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2B442C-D38E-491D-A15B-C74A62E88747}"/>
              </a:ext>
            </a:extLst>
          </p:cNvPr>
          <p:cNvSpPr/>
          <p:nvPr/>
        </p:nvSpPr>
        <p:spPr>
          <a:xfrm>
            <a:off x="3985732" y="383680"/>
            <a:ext cx="792000" cy="576000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3600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8A1F8D-31C2-4A8B-88F2-29CA650F9D3D}"/>
              </a:ext>
            </a:extLst>
          </p:cNvPr>
          <p:cNvSpPr/>
          <p:nvPr/>
        </p:nvSpPr>
        <p:spPr>
          <a:xfrm>
            <a:off x="4790316" y="431802"/>
            <a:ext cx="1803875" cy="479756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defTabSz="914363">
              <a:defRPr/>
            </a:pPr>
            <a:r>
              <a:rPr lang="fr-FR" sz="26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Introduction</a:t>
            </a: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2C646247-6385-4BE4-BF00-EFF539CECD6D}"/>
              </a:ext>
            </a:extLst>
          </p:cNvPr>
          <p:cNvSpPr/>
          <p:nvPr/>
        </p:nvSpPr>
        <p:spPr>
          <a:xfrm>
            <a:off x="947339" y="2507402"/>
            <a:ext cx="2050590" cy="2050590"/>
          </a:xfrm>
          <a:prstGeom prst="arc">
            <a:avLst>
              <a:gd name="adj1" fmla="val 4201018"/>
              <a:gd name="adj2" fmla="val 19628612"/>
            </a:avLst>
          </a:prstGeom>
          <a:ln w="95250">
            <a:solidFill>
              <a:srgbClr val="B1B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B9B8A8D-0391-4AB6-838C-E7C1E9F0D233}"/>
              </a:ext>
            </a:extLst>
          </p:cNvPr>
          <p:cNvSpPr/>
          <p:nvPr/>
        </p:nvSpPr>
        <p:spPr>
          <a:xfrm rot="21431790">
            <a:off x="2816125" y="1626518"/>
            <a:ext cx="2490285" cy="1251180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580" h="1476804">
                <a:moveTo>
                  <a:pt x="0" y="1476804"/>
                </a:moveTo>
                <a:cubicBezTo>
                  <a:pt x="52968" y="956414"/>
                  <a:pt x="105937" y="436024"/>
                  <a:pt x="457200" y="194414"/>
                </a:cubicBezTo>
                <a:cubicBezTo>
                  <a:pt x="808463" y="-47196"/>
                  <a:pt x="1458021" y="-10026"/>
                  <a:pt x="2107580" y="27145"/>
                </a:cubicBezTo>
              </a:path>
            </a:pathLst>
          </a:custGeom>
          <a:noFill/>
          <a:ln w="19050">
            <a:solidFill>
              <a:srgbClr val="B1B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77E105-ADD2-441C-AEC9-88D57B2CF90F}"/>
              </a:ext>
            </a:extLst>
          </p:cNvPr>
          <p:cNvSpPr/>
          <p:nvPr/>
        </p:nvSpPr>
        <p:spPr>
          <a:xfrm>
            <a:off x="4698137" y="1335704"/>
            <a:ext cx="4852522" cy="7582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A74437-40C8-430A-8E41-43B9BC7E7849}"/>
              </a:ext>
            </a:extLst>
          </p:cNvPr>
          <p:cNvSpPr/>
          <p:nvPr/>
        </p:nvSpPr>
        <p:spPr>
          <a:xfrm>
            <a:off x="4698137" y="1426845"/>
            <a:ext cx="792000" cy="576000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3600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AE0378-9A52-4C96-9C2B-AF8434DA7415}"/>
              </a:ext>
            </a:extLst>
          </p:cNvPr>
          <p:cNvSpPr/>
          <p:nvPr/>
        </p:nvSpPr>
        <p:spPr>
          <a:xfrm>
            <a:off x="5579542" y="1480129"/>
            <a:ext cx="3191307" cy="469432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defTabSz="914363">
              <a:defRPr/>
            </a:pPr>
            <a:r>
              <a:rPr lang="fr-F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Définition des objectifs</a:t>
            </a:r>
            <a:endParaRPr lang="fr-FR" sz="2667" b="1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A505C294-EEC7-42CE-8B6D-787208A1052A}"/>
              </a:ext>
            </a:extLst>
          </p:cNvPr>
          <p:cNvSpPr/>
          <p:nvPr/>
        </p:nvSpPr>
        <p:spPr>
          <a:xfrm>
            <a:off x="1082187" y="2634402"/>
            <a:ext cx="1796590" cy="1796590"/>
          </a:xfrm>
          <a:prstGeom prst="arc">
            <a:avLst>
              <a:gd name="adj1" fmla="val 4201018"/>
              <a:gd name="adj2" fmla="val 21435376"/>
            </a:avLst>
          </a:prstGeom>
          <a:ln w="95250">
            <a:solidFill>
              <a:srgbClr val="FED1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32E5F15-D98E-49BA-A5C6-E9F1802697FF}"/>
              </a:ext>
            </a:extLst>
          </p:cNvPr>
          <p:cNvSpPr/>
          <p:nvPr/>
        </p:nvSpPr>
        <p:spPr>
          <a:xfrm>
            <a:off x="2898814" y="2660585"/>
            <a:ext cx="3033442" cy="829649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  <a:gd name="connsiteX0" fmla="*/ 0 w 2136042"/>
              <a:gd name="connsiteY0" fmla="*/ 1384808 h 1384808"/>
              <a:gd name="connsiteX1" fmla="*/ 485662 w 2136042"/>
              <a:gd name="connsiteY1" fmla="*/ 190856 h 1384808"/>
              <a:gd name="connsiteX2" fmla="*/ 2136042 w 2136042"/>
              <a:gd name="connsiteY2" fmla="*/ 23587 h 1384808"/>
              <a:gd name="connsiteX0" fmla="*/ 0 w 2136042"/>
              <a:gd name="connsiteY0" fmla="*/ 1364098 h 1364098"/>
              <a:gd name="connsiteX1" fmla="*/ 590023 w 2136042"/>
              <a:gd name="connsiteY1" fmla="*/ 523899 h 1364098"/>
              <a:gd name="connsiteX2" fmla="*/ 2136042 w 2136042"/>
              <a:gd name="connsiteY2" fmla="*/ 2877 h 1364098"/>
              <a:gd name="connsiteX0" fmla="*/ 0 w 2287840"/>
              <a:gd name="connsiteY0" fmla="*/ 1103096 h 1103096"/>
              <a:gd name="connsiteX1" fmla="*/ 590023 w 2287840"/>
              <a:gd name="connsiteY1" fmla="*/ 262897 h 1103096"/>
              <a:gd name="connsiteX2" fmla="*/ 2287840 w 2287840"/>
              <a:gd name="connsiteY2" fmla="*/ 7187 h 110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7840" h="1103096">
                <a:moveTo>
                  <a:pt x="0" y="1103096"/>
                </a:moveTo>
                <a:cubicBezTo>
                  <a:pt x="52968" y="582706"/>
                  <a:pt x="208716" y="445549"/>
                  <a:pt x="590023" y="262897"/>
                </a:cubicBezTo>
                <a:cubicBezTo>
                  <a:pt x="971330" y="80246"/>
                  <a:pt x="1638281" y="-29984"/>
                  <a:pt x="2287840" y="7187"/>
                </a:cubicBezTo>
              </a:path>
            </a:pathLst>
          </a:custGeom>
          <a:noFill/>
          <a:ln w="19050">
            <a:solidFill>
              <a:srgbClr val="FED1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52AE47-D136-4248-AB29-700F0BDAAD34}"/>
              </a:ext>
            </a:extLst>
          </p:cNvPr>
          <p:cNvSpPr/>
          <p:nvPr/>
        </p:nvSpPr>
        <p:spPr>
          <a:xfrm>
            <a:off x="5057743" y="2327622"/>
            <a:ext cx="6994557" cy="890983"/>
          </a:xfrm>
          <a:prstGeom prst="rect">
            <a:avLst/>
          </a:prstGeom>
          <a:solidFill>
            <a:srgbClr val="FED106"/>
          </a:solidFill>
          <a:ln>
            <a:noFill/>
          </a:ln>
          <a:effectLst>
            <a:outerShdw blurRad="215900" dist="88900" dir="846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6F9AC17-8EE4-49C4-BBAA-2185A7D1622A}"/>
              </a:ext>
            </a:extLst>
          </p:cNvPr>
          <p:cNvSpPr/>
          <p:nvPr/>
        </p:nvSpPr>
        <p:spPr>
          <a:xfrm>
            <a:off x="5057743" y="2485113"/>
            <a:ext cx="792000" cy="576000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3600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211C18D-B437-4590-A8C2-89F3BA4AA044}"/>
              </a:ext>
            </a:extLst>
          </p:cNvPr>
          <p:cNvSpPr/>
          <p:nvPr/>
        </p:nvSpPr>
        <p:spPr>
          <a:xfrm>
            <a:off x="5971089" y="2538397"/>
            <a:ext cx="3162904" cy="469432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defTabSz="343252"/>
            <a:r>
              <a:rPr lang="fr-F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Template open source</a:t>
            </a:r>
            <a:endParaRPr lang="en-US" sz="26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8570677B-0F36-4351-A6E3-49E4DC8A8C4A}"/>
              </a:ext>
            </a:extLst>
          </p:cNvPr>
          <p:cNvSpPr/>
          <p:nvPr/>
        </p:nvSpPr>
        <p:spPr>
          <a:xfrm>
            <a:off x="1201810" y="2757612"/>
            <a:ext cx="1541648" cy="1541648"/>
          </a:xfrm>
          <a:prstGeom prst="arc">
            <a:avLst>
              <a:gd name="adj1" fmla="val 4201018"/>
              <a:gd name="adj2" fmla="val 1674591"/>
            </a:avLst>
          </a:prstGeom>
          <a:ln w="95250">
            <a:solidFill>
              <a:srgbClr val="ED8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651B194-8865-4BD8-9643-DF69D2EA5EE7}"/>
              </a:ext>
            </a:extLst>
          </p:cNvPr>
          <p:cNvSpPr/>
          <p:nvPr/>
        </p:nvSpPr>
        <p:spPr>
          <a:xfrm flipV="1">
            <a:off x="2650121" y="3846213"/>
            <a:ext cx="3189161" cy="183481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  <a:gd name="connsiteX0" fmla="*/ 0 w 2139825"/>
              <a:gd name="connsiteY0" fmla="*/ 1399589 h 1399589"/>
              <a:gd name="connsiteX1" fmla="*/ 489445 w 2139825"/>
              <a:gd name="connsiteY1" fmla="*/ 191401 h 1399589"/>
              <a:gd name="connsiteX2" fmla="*/ 2139825 w 2139825"/>
              <a:gd name="connsiteY2" fmla="*/ 24132 h 1399589"/>
              <a:gd name="connsiteX0" fmla="*/ 0 w 2225811"/>
              <a:gd name="connsiteY0" fmla="*/ 1304349 h 1304349"/>
              <a:gd name="connsiteX1" fmla="*/ 489445 w 2225811"/>
              <a:gd name="connsiteY1" fmla="*/ 96161 h 1304349"/>
              <a:gd name="connsiteX2" fmla="*/ 2225811 w 2225811"/>
              <a:gd name="connsiteY2" fmla="*/ 102031 h 1304349"/>
              <a:gd name="connsiteX0" fmla="*/ 5225 w 2231036"/>
              <a:gd name="connsiteY0" fmla="*/ 1290903 h 1290903"/>
              <a:gd name="connsiteX1" fmla="*/ 57498 w 2231036"/>
              <a:gd name="connsiteY1" fmla="*/ 1108506 h 1290903"/>
              <a:gd name="connsiteX2" fmla="*/ 494670 w 2231036"/>
              <a:gd name="connsiteY2" fmla="*/ 82715 h 1290903"/>
              <a:gd name="connsiteX3" fmla="*/ 2231036 w 2231036"/>
              <a:gd name="connsiteY3" fmla="*/ 88585 h 129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036" h="1290903">
                <a:moveTo>
                  <a:pt x="5225" y="1290903"/>
                </a:moveTo>
                <a:cubicBezTo>
                  <a:pt x="4980" y="1244014"/>
                  <a:pt x="-24076" y="1309871"/>
                  <a:pt x="57498" y="1108506"/>
                </a:cubicBezTo>
                <a:cubicBezTo>
                  <a:pt x="139072" y="907141"/>
                  <a:pt x="132414" y="252702"/>
                  <a:pt x="494670" y="82715"/>
                </a:cubicBezTo>
                <a:cubicBezTo>
                  <a:pt x="856926" y="-87272"/>
                  <a:pt x="1581477" y="51414"/>
                  <a:pt x="2231036" y="88585"/>
                </a:cubicBezTo>
              </a:path>
            </a:pathLst>
          </a:custGeom>
          <a:noFill/>
          <a:ln w="19050">
            <a:solidFill>
              <a:srgbClr val="ED8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8A80F85-F759-4367-8514-73A4BEA11A1C}"/>
              </a:ext>
            </a:extLst>
          </p:cNvPr>
          <p:cNvSpPr/>
          <p:nvPr/>
        </p:nvSpPr>
        <p:spPr>
          <a:xfrm>
            <a:off x="5057743" y="3490234"/>
            <a:ext cx="6994556" cy="758283"/>
          </a:xfrm>
          <a:prstGeom prst="rect">
            <a:avLst/>
          </a:prstGeom>
          <a:solidFill>
            <a:srgbClr val="ED8A24"/>
          </a:solidFill>
          <a:ln>
            <a:noFill/>
          </a:ln>
          <a:effectLst>
            <a:outerShdw blurRad="215900" dist="88900" dir="846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3368B3-48DA-46DD-8E6F-68AA600EB98C}"/>
              </a:ext>
            </a:extLst>
          </p:cNvPr>
          <p:cNvSpPr/>
          <p:nvPr/>
        </p:nvSpPr>
        <p:spPr>
          <a:xfrm>
            <a:off x="5057743" y="3581375"/>
            <a:ext cx="792000" cy="576000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3600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4D7C3E8-823F-43EB-BC41-A6546CB670C4}"/>
              </a:ext>
            </a:extLst>
          </p:cNvPr>
          <p:cNvSpPr/>
          <p:nvPr/>
        </p:nvSpPr>
        <p:spPr>
          <a:xfrm>
            <a:off x="6030955" y="3634659"/>
            <a:ext cx="3448845" cy="469432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r>
              <a:rPr lang="fr-F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Outils et Environnement</a:t>
            </a:r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898FEF6A-10C2-468C-8DF8-D8A9462EEDF9}"/>
              </a:ext>
            </a:extLst>
          </p:cNvPr>
          <p:cNvSpPr/>
          <p:nvPr/>
        </p:nvSpPr>
        <p:spPr>
          <a:xfrm>
            <a:off x="1487653" y="3038100"/>
            <a:ext cx="977719" cy="977719"/>
          </a:xfrm>
          <a:prstGeom prst="arc">
            <a:avLst>
              <a:gd name="adj1" fmla="val 4201018"/>
              <a:gd name="adj2" fmla="val 3763795"/>
            </a:avLst>
          </a:prstGeom>
          <a:ln w="95250">
            <a:solidFill>
              <a:srgbClr val="BF2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2AED1DB-43CD-4E4B-875A-A60F9BF186E2}"/>
              </a:ext>
            </a:extLst>
          </p:cNvPr>
          <p:cNvSpPr/>
          <p:nvPr/>
        </p:nvSpPr>
        <p:spPr>
          <a:xfrm flipV="1">
            <a:off x="2222809" y="3918051"/>
            <a:ext cx="3379285" cy="2144502"/>
          </a:xfrm>
          <a:custGeom>
            <a:avLst/>
            <a:gdLst>
              <a:gd name="connsiteX0" fmla="*/ 0 w 2107580"/>
              <a:gd name="connsiteY0" fmla="*/ 1476804 h 1476804"/>
              <a:gd name="connsiteX1" fmla="*/ 457200 w 2107580"/>
              <a:gd name="connsiteY1" fmla="*/ 194414 h 1476804"/>
              <a:gd name="connsiteX2" fmla="*/ 2107580 w 2107580"/>
              <a:gd name="connsiteY2" fmla="*/ 27145 h 1476804"/>
              <a:gd name="connsiteX0" fmla="*/ 0 w 2107580"/>
              <a:gd name="connsiteY0" fmla="*/ 3158749 h 3158749"/>
              <a:gd name="connsiteX1" fmla="*/ 876383 w 2107580"/>
              <a:gd name="connsiteY1" fmla="*/ 21305 h 3158749"/>
              <a:gd name="connsiteX2" fmla="*/ 2107580 w 2107580"/>
              <a:gd name="connsiteY2" fmla="*/ 1709090 h 3158749"/>
              <a:gd name="connsiteX0" fmla="*/ 0 w 2859959"/>
              <a:gd name="connsiteY0" fmla="*/ 3330793 h 3330793"/>
              <a:gd name="connsiteX1" fmla="*/ 876383 w 2859959"/>
              <a:gd name="connsiteY1" fmla="*/ 193349 h 3330793"/>
              <a:gd name="connsiteX2" fmla="*/ 2859959 w 2859959"/>
              <a:gd name="connsiteY2" fmla="*/ 347623 h 3330793"/>
              <a:gd name="connsiteX0" fmla="*/ 0 w 2859959"/>
              <a:gd name="connsiteY0" fmla="*/ 3216899 h 3216899"/>
              <a:gd name="connsiteX1" fmla="*/ 908628 w 2859959"/>
              <a:gd name="connsiteY1" fmla="*/ 227859 h 3216899"/>
              <a:gd name="connsiteX2" fmla="*/ 2859959 w 2859959"/>
              <a:gd name="connsiteY2" fmla="*/ 233729 h 321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959" h="3216899">
                <a:moveTo>
                  <a:pt x="0" y="3216899"/>
                </a:moveTo>
                <a:cubicBezTo>
                  <a:pt x="52968" y="2696509"/>
                  <a:pt x="431968" y="725054"/>
                  <a:pt x="908628" y="227859"/>
                </a:cubicBezTo>
                <a:cubicBezTo>
                  <a:pt x="1385288" y="-269336"/>
                  <a:pt x="2210400" y="196558"/>
                  <a:pt x="2859959" y="233729"/>
                </a:cubicBezTo>
              </a:path>
            </a:pathLst>
          </a:custGeom>
          <a:noFill/>
          <a:ln w="19050">
            <a:solidFill>
              <a:srgbClr val="BF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0F2605-9A52-4397-A6AE-6BB17C2B5612}"/>
              </a:ext>
            </a:extLst>
          </p:cNvPr>
          <p:cNvSpPr/>
          <p:nvPr/>
        </p:nvSpPr>
        <p:spPr>
          <a:xfrm>
            <a:off x="4038447" y="5602603"/>
            <a:ext cx="4889652" cy="758283"/>
          </a:xfrm>
          <a:prstGeom prst="rect">
            <a:avLst/>
          </a:prstGeom>
          <a:solidFill>
            <a:srgbClr val="BF2025"/>
          </a:solidFill>
          <a:ln>
            <a:noFill/>
          </a:ln>
          <a:effectLst>
            <a:outerShdw blurRad="215900" dist="88900" dir="846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899E522-E831-4380-876C-CD4DF00600B6}"/>
              </a:ext>
            </a:extLst>
          </p:cNvPr>
          <p:cNvSpPr/>
          <p:nvPr/>
        </p:nvSpPr>
        <p:spPr>
          <a:xfrm>
            <a:off x="4038447" y="5693744"/>
            <a:ext cx="792000" cy="576000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algn="ctr" defTabSz="343252"/>
            <a:r>
              <a:rPr lang="en-US" sz="3600" b="1" dirty="0">
                <a:ln w="0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E36EF-CC66-4FE3-AAF4-D1431B534EC6}"/>
              </a:ext>
            </a:extLst>
          </p:cNvPr>
          <p:cNvSpPr/>
          <p:nvPr/>
        </p:nvSpPr>
        <p:spPr>
          <a:xfrm>
            <a:off x="4878153" y="5747028"/>
            <a:ext cx="3535864" cy="469432"/>
          </a:xfrm>
          <a:prstGeom prst="rect">
            <a:avLst/>
          </a:prstGeom>
          <a:noFill/>
        </p:spPr>
        <p:txBody>
          <a:bodyPr wrap="square" lIns="68652" tIns="34326" rIns="68652" bIns="34326">
            <a:spAutoFit/>
          </a:bodyPr>
          <a:lstStyle/>
          <a:p>
            <a:pPr defTabSz="343252"/>
            <a:r>
              <a:rPr lang="fr-F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Conclusion et perspective</a:t>
            </a:r>
            <a:endParaRPr lang="en-US" sz="2667" b="1" dirty="0">
              <a:ln w="0"/>
              <a:solidFill>
                <a:prstClr val="white"/>
              </a:solidFill>
              <a:latin typeface="Calibri Light"/>
              <a:cs typeface="Calibri Light" panose="020F030202020403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496705" y="3166838"/>
            <a:ext cx="979755" cy="656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63"/>
            <a:r>
              <a:rPr lang="fr-FR" sz="3667" b="1" dirty="0">
                <a:solidFill>
                  <a:prstClr val="black"/>
                </a:solidFill>
                <a:latin typeface="Calibri Light"/>
              </a:rPr>
              <a:t>Plan</a:t>
            </a:r>
          </a:p>
        </p:txBody>
      </p:sp>
      <p:sp>
        <p:nvSpPr>
          <p:cNvPr id="61" name="Forme libre : forme 60">
            <a:extLst>
              <a:ext uri="{FF2B5EF4-FFF2-40B4-BE49-F238E27FC236}">
                <a16:creationId xmlns:a16="http://schemas.microsoft.com/office/drawing/2014/main" id="{5F5E3365-2F2A-4540-884A-D11D1AAF8D18}"/>
              </a:ext>
            </a:extLst>
          </p:cNvPr>
          <p:cNvSpPr/>
          <p:nvPr/>
        </p:nvSpPr>
        <p:spPr>
          <a:xfrm rot="2504816">
            <a:off x="1314965" y="2876773"/>
            <a:ext cx="1305573" cy="1308700"/>
          </a:xfrm>
          <a:custGeom>
            <a:avLst/>
            <a:gdLst>
              <a:gd name="connsiteX0" fmla="*/ 218661 w 1305573"/>
              <a:gd name="connsiteY0" fmla="*/ 166149 h 1308700"/>
              <a:gd name="connsiteX1" fmla="*/ 1142552 w 1305573"/>
              <a:gd name="connsiteY1" fmla="*/ 218661 h 1308700"/>
              <a:gd name="connsiteX2" fmla="*/ 1304696 w 1305573"/>
              <a:gd name="connsiteY2" fmla="*/ 581657 h 1308700"/>
              <a:gd name="connsiteX3" fmla="*/ 1305573 w 1305573"/>
              <a:gd name="connsiteY3" fmla="*/ 598952 h 1308700"/>
              <a:gd name="connsiteX4" fmla="*/ 1226316 w 1305573"/>
              <a:gd name="connsiteY4" fmla="*/ 598952 h 1308700"/>
              <a:gd name="connsiteX5" fmla="*/ 1216795 w 1305573"/>
              <a:gd name="connsiteY5" fmla="*/ 511298 h 1308700"/>
              <a:gd name="connsiteX6" fmla="*/ 1085911 w 1305573"/>
              <a:gd name="connsiteY6" fmla="*/ 259477 h 1308700"/>
              <a:gd name="connsiteX7" fmla="*/ 268874 w 1305573"/>
              <a:gd name="connsiteY7" fmla="*/ 215278 h 1308700"/>
              <a:gd name="connsiteX8" fmla="*/ 220211 w 1305573"/>
              <a:gd name="connsiteY8" fmla="*/ 1032062 h 1308700"/>
              <a:gd name="connsiteX9" fmla="*/ 1037248 w 1305573"/>
              <a:gd name="connsiteY9" fmla="*/ 1076261 h 1308700"/>
              <a:gd name="connsiteX10" fmla="*/ 1116677 w 1305573"/>
              <a:gd name="connsiteY10" fmla="*/ 989664 h 1308700"/>
              <a:gd name="connsiteX11" fmla="*/ 1153670 w 1305573"/>
              <a:gd name="connsiteY11" fmla="*/ 928331 h 1308700"/>
              <a:gd name="connsiteX12" fmla="*/ 1228559 w 1305573"/>
              <a:gd name="connsiteY12" fmla="*/ 963334 h 1308700"/>
              <a:gd name="connsiteX13" fmla="*/ 1179578 w 1305573"/>
              <a:gd name="connsiteY13" fmla="*/ 1044826 h 1308700"/>
              <a:gd name="connsiteX14" fmla="*/ 1090040 w 1305573"/>
              <a:gd name="connsiteY14" fmla="*/ 1142552 h 1308700"/>
              <a:gd name="connsiteX15" fmla="*/ 166149 w 1305573"/>
              <a:gd name="connsiteY15" fmla="*/ 1090040 h 1308700"/>
              <a:gd name="connsiteX16" fmla="*/ 218661 w 1305573"/>
              <a:gd name="connsiteY16" fmla="*/ 166149 h 1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05573" h="1308700">
                <a:moveTo>
                  <a:pt x="218661" y="166149"/>
                </a:moveTo>
                <a:cubicBezTo>
                  <a:pt x="488286" y="-74476"/>
                  <a:pt x="901928" y="-50966"/>
                  <a:pt x="1142552" y="218661"/>
                </a:cubicBezTo>
                <a:cubicBezTo>
                  <a:pt x="1236546" y="323983"/>
                  <a:pt x="1290236" y="451281"/>
                  <a:pt x="1304696" y="581657"/>
                </a:cubicBezTo>
                <a:lnTo>
                  <a:pt x="1305573" y="598952"/>
                </a:lnTo>
                <a:lnTo>
                  <a:pt x="1226316" y="598952"/>
                </a:lnTo>
                <a:lnTo>
                  <a:pt x="1216795" y="511298"/>
                </a:lnTo>
                <a:cubicBezTo>
                  <a:pt x="1195676" y="420567"/>
                  <a:pt x="1152218" y="333775"/>
                  <a:pt x="1085911" y="259477"/>
                </a:cubicBezTo>
                <a:cubicBezTo>
                  <a:pt x="873732" y="21724"/>
                  <a:pt x="507931" y="1935"/>
                  <a:pt x="268874" y="215278"/>
                </a:cubicBezTo>
                <a:cubicBezTo>
                  <a:pt x="29818" y="428621"/>
                  <a:pt x="8030" y="794309"/>
                  <a:pt x="220211" y="1032062"/>
                </a:cubicBezTo>
                <a:cubicBezTo>
                  <a:pt x="432391" y="1269815"/>
                  <a:pt x="798192" y="1289604"/>
                  <a:pt x="1037248" y="1076261"/>
                </a:cubicBezTo>
                <a:cubicBezTo>
                  <a:pt x="1067130" y="1049593"/>
                  <a:pt x="1093617" y="1020545"/>
                  <a:pt x="1116677" y="989664"/>
                </a:cubicBezTo>
                <a:lnTo>
                  <a:pt x="1153670" y="928331"/>
                </a:lnTo>
                <a:lnTo>
                  <a:pt x="1228559" y="963334"/>
                </a:lnTo>
                <a:lnTo>
                  <a:pt x="1179578" y="1044826"/>
                </a:lnTo>
                <a:cubicBezTo>
                  <a:pt x="1153601" y="1079693"/>
                  <a:pt x="1123743" y="1112474"/>
                  <a:pt x="1090040" y="1142552"/>
                </a:cubicBezTo>
                <a:cubicBezTo>
                  <a:pt x="820414" y="1383176"/>
                  <a:pt x="406773" y="1359666"/>
                  <a:pt x="166149" y="1090040"/>
                </a:cubicBezTo>
                <a:cubicBezTo>
                  <a:pt x="-74476" y="820414"/>
                  <a:pt x="-50965" y="406774"/>
                  <a:pt x="218661" y="166149"/>
                </a:cubicBezTo>
                <a:close/>
              </a:path>
            </a:pathLst>
          </a:custGeom>
          <a:solidFill>
            <a:srgbClr val="D50AEA"/>
          </a:solidFill>
          <a:ln>
            <a:solidFill>
              <a:srgbClr val="D50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0C9BAD7-C382-CA9D-B94B-6386EAD8640A}"/>
              </a:ext>
            </a:extLst>
          </p:cNvPr>
          <p:cNvSpPr/>
          <p:nvPr/>
        </p:nvSpPr>
        <p:spPr>
          <a:xfrm>
            <a:off x="4698137" y="4568971"/>
            <a:ext cx="6457543" cy="718285"/>
          </a:xfrm>
          <a:prstGeom prst="rect">
            <a:avLst/>
          </a:prstGeom>
          <a:solidFill>
            <a:srgbClr val="D50AEA"/>
          </a:solidFill>
          <a:ln>
            <a:noFill/>
          </a:ln>
          <a:effectLst>
            <a:outerShdw blurRad="215900" dist="88900" dir="846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7BF3864-D169-7E59-2399-9C5F38C43721}"/>
              </a:ext>
            </a:extLst>
          </p:cNvPr>
          <p:cNvSpPr txBox="1"/>
          <p:nvPr/>
        </p:nvSpPr>
        <p:spPr>
          <a:xfrm>
            <a:off x="5490137" y="4676113"/>
            <a:ext cx="558277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Les interfaces que nous avons développé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39B197-3330-D477-C946-CF69FAC8A0F9}"/>
              </a:ext>
            </a:extLst>
          </p:cNvPr>
          <p:cNvSpPr txBox="1"/>
          <p:nvPr/>
        </p:nvSpPr>
        <p:spPr>
          <a:xfrm>
            <a:off x="4698137" y="4640113"/>
            <a:ext cx="792000" cy="57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8335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750"/>
                            </p:stCondLst>
                            <p:childTnLst>
                              <p:par>
                                <p:cTn id="8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75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25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000"/>
                            </p:stCondLst>
                            <p:childTnLst>
                              <p:par>
                                <p:cTn id="1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250"/>
                            </p:stCondLst>
                            <p:childTnLst>
                              <p:par>
                                <p:cTn id="1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0" grpId="0" animBg="1"/>
      <p:bldP spid="12" grpId="0" animBg="1"/>
      <p:bldP spid="13" grpId="0" animBg="1"/>
      <p:bldP spid="84" grpId="0"/>
      <p:bldP spid="87" grpId="0" animBg="1"/>
      <p:bldP spid="88" grpId="0" animBg="1"/>
      <p:bldP spid="89" grpId="0" animBg="1"/>
      <p:bldP spid="90" grpId="0"/>
      <p:bldP spid="96" grpId="0" animBg="1"/>
      <p:bldP spid="97" grpId="0" animBg="1"/>
      <p:bldP spid="98" grpId="0" animBg="1"/>
      <p:bldP spid="99" grpId="0"/>
      <p:bldP spid="102" grpId="0" animBg="1"/>
      <p:bldP spid="103" grpId="0" animBg="1"/>
      <p:bldP spid="104" grpId="0" animBg="1"/>
      <p:bldP spid="105" grpId="0"/>
      <p:bldP spid="108" grpId="0" animBg="1"/>
      <p:bldP spid="109" grpId="0" animBg="1"/>
      <p:bldP spid="110" grpId="0" animBg="1"/>
      <p:bldP spid="111" grpId="0"/>
      <p:bldP spid="61" grpId="0" animBg="1"/>
      <p:bldP spid="63" grpId="0" animBg="1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67EB899-4CE6-4B10-A20D-CF42695FED4F}"/>
              </a:ext>
            </a:extLst>
          </p:cNvPr>
          <p:cNvGrpSpPr/>
          <p:nvPr/>
        </p:nvGrpSpPr>
        <p:grpSpPr>
          <a:xfrm>
            <a:off x="3132425" y="2349000"/>
            <a:ext cx="5927151" cy="2160000"/>
            <a:chOff x="1019723" y="2087390"/>
            <a:chExt cx="5927151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3179723" y="2705725"/>
              <a:ext cx="3767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5400" dirty="0">
                  <a:solidFill>
                    <a:schemeClr val="bg1"/>
                  </a:solidFill>
                  <a:latin typeface="Pristina" panose="03060402040406080204" pitchFamily="66" charset="0"/>
                </a:rPr>
                <a:t>Introduction</a:t>
              </a:r>
              <a:endPara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istina" panose="03060402040406080204" pitchFamily="66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1019723" y="2087390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01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56ED3E0-B619-639A-18A5-48A3E8854669}"/>
              </a:ext>
            </a:extLst>
          </p:cNvPr>
          <p:cNvGrpSpPr/>
          <p:nvPr/>
        </p:nvGrpSpPr>
        <p:grpSpPr>
          <a:xfrm>
            <a:off x="11167724" y="6029582"/>
            <a:ext cx="622582" cy="622582"/>
            <a:chOff x="10731904" y="5744685"/>
            <a:chExt cx="622582" cy="622582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FE1D34E3-EB2D-E22C-9A95-9DDA2162C565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E51950C-E51F-D6D8-F024-6D698F907343}"/>
                </a:ext>
              </a:extLst>
            </p:cNvPr>
            <p:cNvSpPr txBox="1"/>
            <p:nvPr/>
          </p:nvSpPr>
          <p:spPr>
            <a:xfrm>
              <a:off x="10898052" y="582514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5">
                      <a:lumMod val="50000"/>
                    </a:schemeClr>
                  </a:solidFill>
                </a:rPr>
                <a:t>3</a:t>
              </a:r>
              <a:endParaRPr lang="fr-FR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10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D7183FA-8229-8A61-DE89-5BD8E5DF29C7}"/>
              </a:ext>
            </a:extLst>
          </p:cNvPr>
          <p:cNvGrpSpPr/>
          <p:nvPr/>
        </p:nvGrpSpPr>
        <p:grpSpPr>
          <a:xfrm>
            <a:off x="557012" y="1004450"/>
            <a:ext cx="11317702" cy="5732122"/>
            <a:chOff x="557012" y="1004450"/>
            <a:chExt cx="11317702" cy="57321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4483AE-7C62-2008-BB40-197F34ADC991}"/>
                </a:ext>
              </a:extLst>
            </p:cNvPr>
            <p:cNvSpPr/>
            <p:nvPr/>
          </p:nvSpPr>
          <p:spPr>
            <a:xfrm flipH="1">
              <a:off x="557012" y="1004450"/>
              <a:ext cx="11317702" cy="57321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716E533-F3FF-6FE7-7916-5F41B5C00A17}"/>
                </a:ext>
              </a:extLst>
            </p:cNvPr>
            <p:cNvGrpSpPr/>
            <p:nvPr/>
          </p:nvGrpSpPr>
          <p:grpSpPr>
            <a:xfrm>
              <a:off x="11167724" y="6029582"/>
              <a:ext cx="622582" cy="622582"/>
              <a:chOff x="10731904" y="5744685"/>
              <a:chExt cx="622582" cy="62258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8FF0802E-1B92-F37D-E7B7-36A35E020B30}"/>
                  </a:ext>
                </a:extLst>
              </p:cNvPr>
              <p:cNvSpPr/>
              <p:nvPr/>
            </p:nvSpPr>
            <p:spPr>
              <a:xfrm>
                <a:off x="10731904" y="5744685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59D5277-8121-87C4-C47A-60E0545B8C9D}"/>
                  </a:ext>
                </a:extLst>
              </p:cNvPr>
              <p:cNvSpPr txBox="1"/>
              <p:nvPr/>
            </p:nvSpPr>
            <p:spPr>
              <a:xfrm>
                <a:off x="10898052" y="5825144"/>
                <a:ext cx="29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4</a:t>
                </a:r>
                <a:endParaRPr lang="fr-FR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FABAA614-CA00-F251-0946-E615B978E1D3}"/>
              </a:ext>
            </a:extLst>
          </p:cNvPr>
          <p:cNvGrpSpPr/>
          <p:nvPr/>
        </p:nvGrpSpPr>
        <p:grpSpPr>
          <a:xfrm flipH="1">
            <a:off x="367145" y="413004"/>
            <a:ext cx="5633009" cy="769771"/>
            <a:chOff x="723008" y="1877992"/>
            <a:chExt cx="3716852" cy="515955"/>
          </a:xfrm>
          <a:solidFill>
            <a:srgbClr val="126DB6"/>
          </a:solidFill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F545512-68E7-8D61-CC34-8CE100D8A7F0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D520AEF-89FE-79AC-BF6C-40FFF7369DA6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5FE36ECD-1096-014F-A5D0-3C1395E13EA4}"/>
              </a:ext>
            </a:extLst>
          </p:cNvPr>
          <p:cNvSpPr txBox="1">
            <a:spLocks/>
          </p:cNvSpPr>
          <p:nvPr/>
        </p:nvSpPr>
        <p:spPr>
          <a:xfrm>
            <a:off x="549490" y="253757"/>
            <a:ext cx="5458188" cy="90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B62FCE-2EEB-BD5C-A1CD-32C3C8A678C3}"/>
              </a:ext>
            </a:extLst>
          </p:cNvPr>
          <p:cNvSpPr txBox="1"/>
          <p:nvPr/>
        </p:nvSpPr>
        <p:spPr>
          <a:xfrm>
            <a:off x="4744644" y="3475617"/>
            <a:ext cx="26324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tableau de bord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E48BB5-761C-37A7-1CE0-6FB923CAA90A}"/>
              </a:ext>
            </a:extLst>
          </p:cNvPr>
          <p:cNvSpPr txBox="1"/>
          <p:nvPr/>
        </p:nvSpPr>
        <p:spPr>
          <a:xfrm>
            <a:off x="1198686" y="4407003"/>
            <a:ext cx="310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Avoir une vue générale du system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B035DD-FFB8-BD3D-28D8-03854EE45C02}"/>
              </a:ext>
            </a:extLst>
          </p:cNvPr>
          <p:cNvSpPr txBox="1"/>
          <p:nvPr/>
        </p:nvSpPr>
        <p:spPr>
          <a:xfrm>
            <a:off x="8033194" y="4407004"/>
            <a:ext cx="251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Gagner du temps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FC3C64-00A2-F116-6E27-F2281B6160DE}"/>
              </a:ext>
            </a:extLst>
          </p:cNvPr>
          <p:cNvSpPr txBox="1"/>
          <p:nvPr/>
        </p:nvSpPr>
        <p:spPr>
          <a:xfrm>
            <a:off x="4526718" y="4885368"/>
            <a:ext cx="251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Résume toutes les informations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A970D7C4-B1F3-4759-0F4B-57F26816D960}"/>
              </a:ext>
            </a:extLst>
          </p:cNvPr>
          <p:cNvCxnSpPr>
            <a:cxnSpLocks/>
            <a:endCxn id="22" idx="0"/>
          </p:cNvCxnSpPr>
          <p:nvPr/>
        </p:nvCxnSpPr>
        <p:spPr>
          <a:xfrm rot="10800000" flipV="1">
            <a:off x="2750162" y="3707909"/>
            <a:ext cx="1945370" cy="699094"/>
          </a:xfrm>
          <a:prstGeom prst="curved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13B1B032-F477-B41B-97BD-DD5FBD0F8CB5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377099" y="3706450"/>
            <a:ext cx="1912135" cy="700554"/>
          </a:xfrm>
          <a:prstGeom prst="curved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eur : en arc 33">
            <a:extLst>
              <a:ext uri="{FF2B5EF4-FFF2-40B4-BE49-F238E27FC236}">
                <a16:creationId xmlns:a16="http://schemas.microsoft.com/office/drawing/2014/main" id="{BA079B0D-FAAC-676A-43B3-0AE2E9B20AD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5447772" y="4272268"/>
            <a:ext cx="948086" cy="278114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471CB000-5598-E60A-3D37-26F6C9B3E7EC}"/>
              </a:ext>
            </a:extLst>
          </p:cNvPr>
          <p:cNvSpPr txBox="1"/>
          <p:nvPr/>
        </p:nvSpPr>
        <p:spPr>
          <a:xfrm>
            <a:off x="1305782" y="2008674"/>
            <a:ext cx="234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Outil de contrôle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94B2A6D-90C6-1419-CCA4-AF6C5A47A39B}"/>
              </a:ext>
            </a:extLst>
          </p:cNvPr>
          <p:cNvSpPr txBox="1"/>
          <p:nvPr/>
        </p:nvSpPr>
        <p:spPr>
          <a:xfrm>
            <a:off x="4973383" y="1992599"/>
            <a:ext cx="27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Outil de pilotage</a:t>
            </a:r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16BB8F05-D4B4-63B2-BE2C-6F1D96B316AB}"/>
              </a:ext>
            </a:extLst>
          </p:cNvPr>
          <p:cNvSpPr/>
          <p:nvPr/>
        </p:nvSpPr>
        <p:spPr>
          <a:xfrm>
            <a:off x="3686125" y="2054840"/>
            <a:ext cx="117889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D266E1DD-8F2E-CB58-971F-3284DFCE5F11}"/>
              </a:ext>
            </a:extLst>
          </p:cNvPr>
          <p:cNvSpPr/>
          <p:nvPr/>
        </p:nvSpPr>
        <p:spPr>
          <a:xfrm>
            <a:off x="7377099" y="2054840"/>
            <a:ext cx="118324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0995D49-C4CE-7BDA-0EF9-AA89D6401D36}"/>
              </a:ext>
            </a:extLst>
          </p:cNvPr>
          <p:cNvSpPr txBox="1"/>
          <p:nvPr/>
        </p:nvSpPr>
        <p:spPr>
          <a:xfrm>
            <a:off x="8607449" y="1670730"/>
            <a:ext cx="2214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/>
                </a:solidFill>
              </a:rPr>
              <a:t>Prendre des décisions</a:t>
            </a:r>
          </a:p>
        </p:txBody>
      </p:sp>
    </p:spTree>
    <p:extLst>
      <p:ext uri="{BB962C8B-B14F-4D97-AF65-F5344CB8AC3E}">
        <p14:creationId xmlns:p14="http://schemas.microsoft.com/office/powerpoint/2010/main" val="37873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/>
      <p:bldP spid="47" grpId="0"/>
      <p:bldP spid="48" grpId="0"/>
      <p:bldP spid="49" grpId="0" animBg="1"/>
      <p:bldP spid="53" grpId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B9982F5-08F8-49D2-8032-7E124A95963A}"/>
              </a:ext>
            </a:extLst>
          </p:cNvPr>
          <p:cNvGrpSpPr/>
          <p:nvPr/>
        </p:nvGrpSpPr>
        <p:grpSpPr>
          <a:xfrm>
            <a:off x="991628" y="2349000"/>
            <a:ext cx="10208745" cy="2160000"/>
            <a:chOff x="1059257" y="2151727"/>
            <a:chExt cx="10208745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3219257" y="2770062"/>
              <a:ext cx="80487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5400" dirty="0">
                  <a:solidFill>
                    <a:prstClr val="white"/>
                  </a:solidFill>
                  <a:latin typeface="Pristina" panose="03060402040406080204" pitchFamily="66" charset="0"/>
                </a:rPr>
                <a:t>Définition des objectifs</a:t>
              </a:r>
              <a:endPara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istina" panose="03060402040406080204" pitchFamily="66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1059257" y="2151727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DE72414-8ACE-D29F-332C-46E3F55ED443}"/>
              </a:ext>
            </a:extLst>
          </p:cNvPr>
          <p:cNvGrpSpPr/>
          <p:nvPr/>
        </p:nvGrpSpPr>
        <p:grpSpPr>
          <a:xfrm>
            <a:off x="11165543" y="5895089"/>
            <a:ext cx="622582" cy="622582"/>
            <a:chOff x="10731904" y="5744685"/>
            <a:chExt cx="622582" cy="62258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0935EF3-3ACF-FEA7-651E-73C230D6107E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C166B15-19DD-E9F2-70A3-C8F642C82A3A}"/>
                </a:ext>
              </a:extLst>
            </p:cNvPr>
            <p:cNvSpPr txBox="1"/>
            <p:nvPr/>
          </p:nvSpPr>
          <p:spPr>
            <a:xfrm>
              <a:off x="10898052" y="582514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fr-FR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01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037C03B3-07E7-8E95-C0BD-FECEF0C46E2A}"/>
              </a:ext>
            </a:extLst>
          </p:cNvPr>
          <p:cNvSpPr txBox="1">
            <a:spLocks/>
          </p:cNvSpPr>
          <p:nvPr/>
        </p:nvSpPr>
        <p:spPr>
          <a:xfrm>
            <a:off x="551543" y="1805339"/>
            <a:ext cx="5733143" cy="90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id="{DB071E0C-5681-73F3-958E-0A0B33F4C26F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9A7009D2-D435-C030-C51F-F64048A3B2D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A72D6365-4DB5-766B-A5EB-4406713BCC94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AE4070E-EF8E-A10B-A4E8-77FD6F83927A}"/>
              </a:ext>
            </a:extLst>
          </p:cNvPr>
          <p:cNvSpPr txBox="1"/>
          <p:nvPr/>
        </p:nvSpPr>
        <p:spPr>
          <a:xfrm>
            <a:off x="557013" y="330153"/>
            <a:ext cx="480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 . Définition des objectifs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E998C1-1DFC-3455-7927-FC70660BE068}"/>
              </a:ext>
            </a:extLst>
          </p:cNvPr>
          <p:cNvGrpSpPr/>
          <p:nvPr/>
        </p:nvGrpSpPr>
        <p:grpSpPr>
          <a:xfrm>
            <a:off x="549490" y="869957"/>
            <a:ext cx="11317702" cy="5732122"/>
            <a:chOff x="549490" y="869957"/>
            <a:chExt cx="11317702" cy="5732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B283C0-34C9-9882-3796-15C85D2983BC}"/>
                </a:ext>
              </a:extLst>
            </p:cNvPr>
            <p:cNvSpPr/>
            <p:nvPr/>
          </p:nvSpPr>
          <p:spPr>
            <a:xfrm flipH="1">
              <a:off x="549490" y="869957"/>
              <a:ext cx="11317702" cy="57321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40BAAE6-2800-8952-4B8C-B2711F4E8004}"/>
                </a:ext>
              </a:extLst>
            </p:cNvPr>
            <p:cNvGrpSpPr/>
            <p:nvPr/>
          </p:nvGrpSpPr>
          <p:grpSpPr>
            <a:xfrm>
              <a:off x="11165543" y="5895089"/>
              <a:ext cx="622582" cy="622582"/>
              <a:chOff x="10731904" y="5744685"/>
              <a:chExt cx="622582" cy="622582"/>
            </a:xfrm>
          </p:grpSpPr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3CD42B09-AA40-A512-7751-18C9B98CCBCC}"/>
                  </a:ext>
                </a:extLst>
              </p:cNvPr>
              <p:cNvSpPr/>
              <p:nvPr/>
            </p:nvSpPr>
            <p:spPr>
              <a:xfrm>
                <a:off x="10731904" y="5744685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C6C0A68-1921-73D9-A4BC-AB0BE7433774}"/>
                  </a:ext>
                </a:extLst>
              </p:cNvPr>
              <p:cNvSpPr txBox="1"/>
              <p:nvPr/>
            </p:nvSpPr>
            <p:spPr>
              <a:xfrm>
                <a:off x="10898052" y="5825144"/>
                <a:ext cx="29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6</a:t>
                </a:r>
                <a:endParaRPr lang="fr-FR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96FE31B8-580D-0E61-AB1E-75117635475F}"/>
              </a:ext>
            </a:extLst>
          </p:cNvPr>
          <p:cNvSpPr txBox="1">
            <a:spLocks/>
          </p:cNvSpPr>
          <p:nvPr/>
        </p:nvSpPr>
        <p:spPr>
          <a:xfrm>
            <a:off x="2460504" y="1329767"/>
            <a:ext cx="7668800" cy="3982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900" dirty="0"/>
              <a:t>Développer </a:t>
            </a:r>
            <a:r>
              <a:rPr lang="fr-FR" sz="3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tableau de bord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900" dirty="0"/>
              <a:t>pour présenter 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900" dirty="0"/>
          </a:p>
          <a:p>
            <a:r>
              <a:rPr lang="fr-FR" sz="3900" dirty="0"/>
              <a:t>Des statistiques </a:t>
            </a:r>
          </a:p>
          <a:p>
            <a:r>
              <a:rPr lang="fr-FR" sz="3900" dirty="0"/>
              <a:t>Des analyses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900" dirty="0"/>
              <a:t>sur les </a:t>
            </a:r>
            <a:r>
              <a:rPr lang="fr-FR" sz="3900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résultats</a:t>
            </a:r>
            <a:r>
              <a:rPr lang="fr-FR" sz="3900" dirty="0"/>
              <a:t> et la </a:t>
            </a:r>
            <a:r>
              <a:rPr lang="fr-FR" sz="3900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</a:t>
            </a:r>
            <a:r>
              <a:rPr lang="fr-FR" sz="3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9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900" dirty="0"/>
              <a:t>des examens QCM </a:t>
            </a:r>
          </a:p>
          <a:p>
            <a:pPr algn="ctr"/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70107-FEE4-AB5E-8021-8C3DCB586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16" y="990068"/>
            <a:ext cx="1725211" cy="1725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1FA301-7126-5F66-0F5B-29D25233E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9" b="89967" l="2673" r="89978">
                        <a14:foregroundMark x1="2673" y1="29766" x2="2673" y2="29766"/>
                        <a14:foregroundMark x1="6904" y1="31438" x2="6904" y2="31438"/>
                        <a14:foregroundMark x1="29399" y1="52508" x2="29399" y2="52508"/>
                        <a14:foregroundMark x1="45434" y1="20401" x2="45434" y2="20401"/>
                        <a14:foregroundMark x1="49666" y1="22742" x2="49666" y2="22742"/>
                        <a14:foregroundMark x1="59688" y1="18060" x2="59688" y2="18060"/>
                        <a14:foregroundMark x1="69042" y1="13378" x2="69042" y2="13378"/>
                        <a14:foregroundMark x1="68597" y1="15719" x2="68597" y2="15719"/>
                        <a14:foregroundMark x1="71715" y1="11706" x2="71715" y2="11706"/>
                        <a14:foregroundMark x1="38307" y1="23411" x2="38307" y2="23411"/>
                        <a14:foregroundMark x1="43875" y1="20401" x2="43875" y2="20401"/>
                        <a14:foregroundMark x1="63920" y1="42475" x2="63920" y2="42475"/>
                        <a14:foregroundMark x1="67929" y1="54849" x2="67929" y2="54849"/>
                        <a14:foregroundMark x1="70156" y1="79264" x2="70156" y2="79264"/>
                        <a14:foregroundMark x1="53898" y1="64548" x2="53898" y2="64548"/>
                        <a14:foregroundMark x1="53898" y1="50167" x2="53898" y2="50167"/>
                        <a14:foregroundMark x1="58129" y1="65217" x2="58129" y2="65217"/>
                        <a14:foregroundMark x1="57461" y1="66890" x2="57461" y2="66890"/>
                        <a14:foregroundMark x1="57016" y1="67559" x2="57016" y2="67559"/>
                        <a14:foregroundMark x1="61247" y1="81605" x2="61247" y2="81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47">
            <a:off x="7813602" y="3751904"/>
            <a:ext cx="2156970" cy="143637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90A790C-8E98-E246-C746-18B63442A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66" y="4881891"/>
            <a:ext cx="3600750" cy="202639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F4F74CD-B146-9AF8-9F75-3FEB872FDEB2}"/>
              </a:ext>
            </a:extLst>
          </p:cNvPr>
          <p:cNvSpPr/>
          <p:nvPr/>
        </p:nvSpPr>
        <p:spPr>
          <a:xfrm>
            <a:off x="2968486" y="5695603"/>
            <a:ext cx="1589649" cy="50164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5F54B7C2-2F40-13F1-FD2E-7B30F6CACB31}"/>
              </a:ext>
            </a:extLst>
          </p:cNvPr>
          <p:cNvSpPr/>
          <p:nvPr/>
        </p:nvSpPr>
        <p:spPr>
          <a:xfrm flipH="1">
            <a:off x="7858547" y="5695602"/>
            <a:ext cx="1589649" cy="50164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1AD77E1-B668-0548-3375-8A19B03EE766}"/>
              </a:ext>
            </a:extLst>
          </p:cNvPr>
          <p:cNvGrpSpPr/>
          <p:nvPr/>
        </p:nvGrpSpPr>
        <p:grpSpPr>
          <a:xfrm>
            <a:off x="557013" y="875086"/>
            <a:ext cx="11317702" cy="5732122"/>
            <a:chOff x="557013" y="875086"/>
            <a:chExt cx="11317702" cy="57321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B51269-B8AE-C831-CFC1-2CEF02C83ECF}"/>
                </a:ext>
              </a:extLst>
            </p:cNvPr>
            <p:cNvSpPr/>
            <p:nvPr/>
          </p:nvSpPr>
          <p:spPr>
            <a:xfrm flipH="1">
              <a:off x="557013" y="875086"/>
              <a:ext cx="11317702" cy="57321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72FEF75-CB9C-372C-9BB3-F2A5B3629695}"/>
                </a:ext>
              </a:extLst>
            </p:cNvPr>
            <p:cNvGrpSpPr/>
            <p:nvPr/>
          </p:nvGrpSpPr>
          <p:grpSpPr>
            <a:xfrm>
              <a:off x="11141054" y="5938096"/>
              <a:ext cx="622582" cy="622582"/>
              <a:chOff x="10731904" y="5744685"/>
              <a:chExt cx="622582" cy="622582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DDF6B6E2-BBB2-42EB-A018-D2A3049F78F5}"/>
                  </a:ext>
                </a:extLst>
              </p:cNvPr>
              <p:cNvSpPr/>
              <p:nvPr/>
            </p:nvSpPr>
            <p:spPr>
              <a:xfrm>
                <a:off x="10731904" y="5744685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DF606BD3-03E9-D361-AEAA-D57E44B3ADBA}"/>
                  </a:ext>
                </a:extLst>
              </p:cNvPr>
              <p:cNvSpPr txBox="1"/>
              <p:nvPr/>
            </p:nvSpPr>
            <p:spPr>
              <a:xfrm>
                <a:off x="10898052" y="5825144"/>
                <a:ext cx="29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7</a:t>
                </a:r>
                <a:endParaRPr lang="fr-FR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E557EAC7-A341-FC24-F2B1-97F0F5BF9944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F1DD613-9491-34A6-642A-36490C84DD47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83DEF791-EE21-BD78-FAEF-36026B805577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357F63A6-FCDC-796D-9575-91551947F617}"/>
              </a:ext>
            </a:extLst>
          </p:cNvPr>
          <p:cNvSpPr txBox="1"/>
          <p:nvPr/>
        </p:nvSpPr>
        <p:spPr>
          <a:xfrm>
            <a:off x="3814825" y="5920756"/>
            <a:ext cx="480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800" dirty="0"/>
              <a:t>Diagramme de cas d'utilisation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72337A1-0676-1AD6-7158-C0E916F51516}"/>
              </a:ext>
            </a:extLst>
          </p:cNvPr>
          <p:cNvSpPr/>
          <p:nvPr/>
        </p:nvSpPr>
        <p:spPr>
          <a:xfrm>
            <a:off x="4461464" y="1963029"/>
            <a:ext cx="2159379" cy="457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connecter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0B6C619-7B18-9998-2470-CD0E20CA41E1}"/>
              </a:ext>
            </a:extLst>
          </p:cNvPr>
          <p:cNvSpPr/>
          <p:nvPr/>
        </p:nvSpPr>
        <p:spPr>
          <a:xfrm>
            <a:off x="7881165" y="1478467"/>
            <a:ext cx="2511064" cy="659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Authentification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Firebase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70358D-7B3C-6FB6-114B-B37750E75F48}"/>
              </a:ext>
            </a:extLst>
          </p:cNvPr>
          <p:cNvSpPr/>
          <p:nvPr/>
        </p:nvSpPr>
        <p:spPr>
          <a:xfrm>
            <a:off x="4136362" y="3056265"/>
            <a:ext cx="3564171" cy="91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Parcourir + Imprimer les résultats des examens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7C222DA-4A3A-25ED-AB08-094ABF1CFB10}"/>
              </a:ext>
            </a:extLst>
          </p:cNvPr>
          <p:cNvSpPr/>
          <p:nvPr/>
        </p:nvSpPr>
        <p:spPr>
          <a:xfrm>
            <a:off x="4255860" y="4446744"/>
            <a:ext cx="2794240" cy="9664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dirty="0">
                <a:solidFill>
                  <a:prstClr val="white"/>
                </a:solidFill>
              </a:rPr>
              <a:t>Parcourir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 analyse sur les examens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B8BD3E-A1D4-42FE-3510-90C3AB0805B7}"/>
              </a:ext>
            </a:extLst>
          </p:cNvPr>
          <p:cNvSpPr/>
          <p:nvPr/>
        </p:nvSpPr>
        <p:spPr>
          <a:xfrm>
            <a:off x="8412742" y="3687275"/>
            <a:ext cx="2317912" cy="563779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Résultats des examens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28B7D-2764-25B4-3698-7B7FAD574356}"/>
              </a:ext>
            </a:extLst>
          </p:cNvPr>
          <p:cNvSpPr/>
          <p:nvPr/>
        </p:nvSpPr>
        <p:spPr>
          <a:xfrm>
            <a:off x="8389207" y="4582822"/>
            <a:ext cx="2364983" cy="568243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Qualités des examens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5CD179-FDBD-A1A9-E9EE-406E2DB28E8E}"/>
              </a:ext>
            </a:extLst>
          </p:cNvPr>
          <p:cNvSpPr/>
          <p:nvPr/>
        </p:nvSpPr>
        <p:spPr>
          <a:xfrm>
            <a:off x="8389207" y="5443495"/>
            <a:ext cx="2364982" cy="591961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Statistiques sur les examens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50578DB-43A9-FD7E-1474-617B1445D10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915803" y="2191930"/>
            <a:ext cx="1545661" cy="15836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F135CF5-6641-0F85-6AB8-206839DB21B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958052" y="3512715"/>
            <a:ext cx="1178310" cy="2628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4357206-18E9-A0F6-C2B2-6A64FDFF75A1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15803" y="3775530"/>
            <a:ext cx="1340057" cy="11544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103A964-E812-750F-4A2E-9B16E108573F}"/>
              </a:ext>
            </a:extLst>
          </p:cNvPr>
          <p:cNvSpPr txBox="1"/>
          <p:nvPr/>
        </p:nvSpPr>
        <p:spPr>
          <a:xfrm rot="20651352">
            <a:off x="6557836" y="1727533"/>
            <a:ext cx="127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9F15132-6809-C0DE-8E2F-8D060BE59DEB}"/>
              </a:ext>
            </a:extLst>
          </p:cNvPr>
          <p:cNvCxnSpPr>
            <a:cxnSpLocks/>
            <a:stCxn id="14" idx="6"/>
            <a:endCxn id="15" idx="1"/>
          </p:cNvCxnSpPr>
          <p:nvPr/>
        </p:nvCxnSpPr>
        <p:spPr>
          <a:xfrm flipV="1">
            <a:off x="7050100" y="3969165"/>
            <a:ext cx="1362642" cy="96078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0D09275-E3BF-41C8-BD61-635C25584D8C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 flipV="1">
            <a:off x="7050100" y="4866944"/>
            <a:ext cx="1339107" cy="630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B971F1A-7A4A-F727-B439-05901B8156D1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7050100" y="4929947"/>
            <a:ext cx="1339107" cy="8095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38CC036-1E10-EAD2-9E4F-103A8F5E98A0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6620843" y="1808158"/>
            <a:ext cx="1260322" cy="3837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3378A06-22BF-2058-4EAB-1E1AE54E27B0}"/>
              </a:ext>
            </a:extLst>
          </p:cNvPr>
          <p:cNvGrpSpPr/>
          <p:nvPr/>
        </p:nvGrpSpPr>
        <p:grpSpPr>
          <a:xfrm>
            <a:off x="4707137" y="1478467"/>
            <a:ext cx="2993396" cy="4666660"/>
            <a:chOff x="777676" y="1873178"/>
            <a:chExt cx="1258643" cy="1962206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CD41C22F-1749-561C-C19C-D5FBDE25B6EC}"/>
                </a:ext>
              </a:extLst>
            </p:cNvPr>
            <p:cNvGrpSpPr/>
            <p:nvPr/>
          </p:nvGrpSpPr>
          <p:grpSpPr>
            <a:xfrm>
              <a:off x="1048959" y="1873178"/>
              <a:ext cx="716081" cy="1618190"/>
              <a:chOff x="908785" y="1324790"/>
              <a:chExt cx="1313420" cy="2968045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8E6A470-3702-5F29-A73E-B6622979D290}"/>
                  </a:ext>
                </a:extLst>
              </p:cNvPr>
              <p:cNvSpPr/>
              <p:nvPr/>
            </p:nvSpPr>
            <p:spPr>
              <a:xfrm>
                <a:off x="1235112" y="1324790"/>
                <a:ext cx="660764" cy="66076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CCC1DDE7-B3CD-002D-4758-FAC929A0600B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1565495" y="1985554"/>
                <a:ext cx="4054" cy="1139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D0D61131-CBC3-39DA-0756-DD56D37CF53A}"/>
                  </a:ext>
                </a:extLst>
              </p:cNvPr>
              <p:cNvCxnSpPr/>
              <p:nvPr/>
            </p:nvCxnSpPr>
            <p:spPr>
              <a:xfrm>
                <a:off x="908785" y="2389879"/>
                <a:ext cx="1313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2839F8F6-2B69-3580-B4B2-19F4BEF5B5B9}"/>
                  </a:ext>
                </a:extLst>
              </p:cNvPr>
              <p:cNvCxnSpPr/>
              <p:nvPr/>
            </p:nvCxnSpPr>
            <p:spPr>
              <a:xfrm>
                <a:off x="1565494" y="3124586"/>
                <a:ext cx="652656" cy="11682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35006CB1-BC8D-822B-89F3-D9155DF694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2837" y="3124586"/>
                <a:ext cx="652656" cy="11682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5584026-6F7B-0A44-D554-35C1E231D7CC}"/>
                </a:ext>
              </a:extLst>
            </p:cNvPr>
            <p:cNvSpPr txBox="1"/>
            <p:nvPr/>
          </p:nvSpPr>
          <p:spPr>
            <a:xfrm>
              <a:off x="777676" y="3527607"/>
              <a:ext cx="1258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Utilisateur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FDB39289-0CE3-7B9B-A440-2ED904B29D36}"/>
              </a:ext>
            </a:extLst>
          </p:cNvPr>
          <p:cNvSpPr txBox="1"/>
          <p:nvPr/>
        </p:nvSpPr>
        <p:spPr>
          <a:xfrm>
            <a:off x="557013" y="330153"/>
            <a:ext cx="480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 . Définition des objectifs</a:t>
            </a:r>
          </a:p>
        </p:txBody>
      </p:sp>
    </p:spTree>
    <p:extLst>
      <p:ext uri="{BB962C8B-B14F-4D97-AF65-F5344CB8AC3E}">
        <p14:creationId xmlns:p14="http://schemas.microsoft.com/office/powerpoint/2010/main" val="19399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2832 -0.002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A16F4322-CD22-E9FD-815F-F17D6627AB74}"/>
              </a:ext>
            </a:extLst>
          </p:cNvPr>
          <p:cNvGrpSpPr/>
          <p:nvPr/>
        </p:nvGrpSpPr>
        <p:grpSpPr>
          <a:xfrm>
            <a:off x="557013" y="875086"/>
            <a:ext cx="11317702" cy="5732122"/>
            <a:chOff x="557013" y="875086"/>
            <a:chExt cx="11317702" cy="573212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32A562-B719-0B0F-03D9-41B6F786B963}"/>
                </a:ext>
              </a:extLst>
            </p:cNvPr>
            <p:cNvSpPr/>
            <p:nvPr/>
          </p:nvSpPr>
          <p:spPr>
            <a:xfrm flipH="1">
              <a:off x="557013" y="875086"/>
              <a:ext cx="11317702" cy="57321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0A119F0C-55C3-6BBF-2C59-890B7DE4057B}"/>
                </a:ext>
              </a:extLst>
            </p:cNvPr>
            <p:cNvGrpSpPr/>
            <p:nvPr/>
          </p:nvGrpSpPr>
          <p:grpSpPr>
            <a:xfrm>
              <a:off x="11141054" y="5938096"/>
              <a:ext cx="622582" cy="622582"/>
              <a:chOff x="10731904" y="5744685"/>
              <a:chExt cx="622582" cy="622582"/>
            </a:xfrm>
          </p:grpSpPr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DC699A37-BB5D-95BE-9B1E-88E4E0D77456}"/>
                  </a:ext>
                </a:extLst>
              </p:cNvPr>
              <p:cNvSpPr/>
              <p:nvPr/>
            </p:nvSpPr>
            <p:spPr>
              <a:xfrm>
                <a:off x="10731904" y="5744685"/>
                <a:ext cx="622582" cy="62258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0EA36D59-8A5E-0B65-5E0A-66A57F6FB85C}"/>
                  </a:ext>
                </a:extLst>
              </p:cNvPr>
              <p:cNvSpPr txBox="1"/>
              <p:nvPr/>
            </p:nvSpPr>
            <p:spPr>
              <a:xfrm>
                <a:off x="10898052" y="5825144"/>
                <a:ext cx="29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8</a:t>
                </a:r>
                <a:endParaRPr lang="fr-FR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Group 38">
            <a:extLst>
              <a:ext uri="{FF2B5EF4-FFF2-40B4-BE49-F238E27FC236}">
                <a16:creationId xmlns:a16="http://schemas.microsoft.com/office/drawing/2014/main" id="{AD8E111C-EAFE-520B-519F-77D2E8DE50EF}"/>
              </a:ext>
            </a:extLst>
          </p:cNvPr>
          <p:cNvGrpSpPr/>
          <p:nvPr/>
        </p:nvGrpSpPr>
        <p:grpSpPr>
          <a:xfrm flipH="1">
            <a:off x="367146" y="282376"/>
            <a:ext cx="5633009" cy="769771"/>
            <a:chOff x="723008" y="1877992"/>
            <a:chExt cx="3716852" cy="515955"/>
          </a:xfrm>
        </p:grpSpPr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0119C1EF-A539-8B1F-D84D-361DB8B1DE4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3CD3F3DD-1A52-BD42-8DC7-C0CE21381B59}"/>
                </a:ext>
              </a:extLst>
            </p:cNvPr>
            <p:cNvSpPr/>
            <p:nvPr/>
          </p:nvSpPr>
          <p:spPr>
            <a:xfrm flipH="1">
              <a:off x="723008" y="1877992"/>
              <a:ext cx="3716852" cy="396429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51416B70-674D-F9B5-E3AB-C4F51C3BCB51}"/>
              </a:ext>
            </a:extLst>
          </p:cNvPr>
          <p:cNvSpPr txBox="1"/>
          <p:nvPr/>
        </p:nvSpPr>
        <p:spPr>
          <a:xfrm>
            <a:off x="557013" y="330153"/>
            <a:ext cx="480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 . Définition des objectifs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83BA8F-582C-4436-88B3-B6021152F867}"/>
              </a:ext>
            </a:extLst>
          </p:cNvPr>
          <p:cNvSpPr txBox="1"/>
          <p:nvPr/>
        </p:nvSpPr>
        <p:spPr>
          <a:xfrm>
            <a:off x="549490" y="1052147"/>
            <a:ext cx="81881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Comment connecter les données de notre application aux Dashboard open sources</a:t>
            </a:r>
          </a:p>
        </p:txBody>
      </p:sp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43C200A-F163-562E-5E77-F52C635D532A}"/>
              </a:ext>
            </a:extLst>
          </p:cNvPr>
          <p:cNvSpPr/>
          <p:nvPr/>
        </p:nvSpPr>
        <p:spPr>
          <a:xfrm rot="5400000" flipH="1">
            <a:off x="6263955" y="4436736"/>
            <a:ext cx="1116542" cy="7192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8C0423A-7CAF-0BB0-157F-8F95212A70D2}"/>
              </a:ext>
            </a:extLst>
          </p:cNvPr>
          <p:cNvGrpSpPr/>
          <p:nvPr/>
        </p:nvGrpSpPr>
        <p:grpSpPr>
          <a:xfrm>
            <a:off x="1899260" y="1537439"/>
            <a:ext cx="4487094" cy="1084203"/>
            <a:chOff x="1899260" y="1537439"/>
            <a:chExt cx="4487094" cy="1084203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42293D5-8F10-1A5D-B2B4-984988EAAF95}"/>
                </a:ext>
              </a:extLst>
            </p:cNvPr>
            <p:cNvSpPr txBox="1"/>
            <p:nvPr/>
          </p:nvSpPr>
          <p:spPr>
            <a:xfrm>
              <a:off x="2509960" y="1638154"/>
              <a:ext cx="1732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dashboard.html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ABD88B3-483C-729C-E4C6-10B85E6550A9}"/>
                </a:ext>
              </a:extLst>
            </p:cNvPr>
            <p:cNvGrpSpPr/>
            <p:nvPr/>
          </p:nvGrpSpPr>
          <p:grpSpPr>
            <a:xfrm>
              <a:off x="4318401" y="1537439"/>
              <a:ext cx="2067953" cy="1084203"/>
              <a:chOff x="931283" y="3262714"/>
              <a:chExt cx="2067953" cy="1084203"/>
            </a:xfrm>
            <a:solidFill>
              <a:srgbClr val="E65027"/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65E313-684E-C315-E102-10DA443E8B8B}"/>
                  </a:ext>
                </a:extLst>
              </p:cNvPr>
              <p:cNvSpPr/>
              <p:nvPr/>
            </p:nvSpPr>
            <p:spPr>
              <a:xfrm>
                <a:off x="935500" y="3262714"/>
                <a:ext cx="1935333" cy="108420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16BD9A1-98EB-B9D3-691F-A95388F81DA2}"/>
                  </a:ext>
                </a:extLst>
              </p:cNvPr>
              <p:cNvSpPr txBox="1"/>
              <p:nvPr/>
            </p:nvSpPr>
            <p:spPr>
              <a:xfrm>
                <a:off x="931283" y="3271140"/>
                <a:ext cx="20679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&lt;</a:t>
                </a:r>
                <a:r>
                  <a:rPr lang="fr-FR" dirty="0" err="1">
                    <a:solidFill>
                      <a:schemeClr val="bg1"/>
                    </a:solidFill>
                  </a:rPr>
                  <a:t>canvas</a:t>
                </a:r>
                <a:r>
                  <a:rPr lang="fr-FR" dirty="0">
                    <a:solidFill>
                      <a:schemeClr val="bg1"/>
                    </a:solidFill>
                  </a:rPr>
                  <a:t> id="</a:t>
                </a:r>
                <a:r>
                  <a:rPr lang="fr-FR" dirty="0" err="1">
                    <a:solidFill>
                      <a:schemeClr val="bg1"/>
                    </a:solidFill>
                  </a:rPr>
                  <a:t>examenChart</a:t>
                </a:r>
                <a:r>
                  <a:rPr lang="fr-FR" dirty="0">
                    <a:solidFill>
                      <a:schemeClr val="bg1"/>
                    </a:solidFill>
                  </a:rPr>
                  <a:t>"&gt; &lt;</a:t>
                </a:r>
                <a:r>
                  <a:rPr lang="fr-FR" dirty="0" err="1">
                    <a:solidFill>
                      <a:schemeClr val="bg1"/>
                    </a:solidFill>
                  </a:rPr>
                  <a:t>canvas</a:t>
                </a:r>
                <a:r>
                  <a:rPr lang="fr-FR" dirty="0">
                    <a:solidFill>
                      <a:schemeClr val="bg1"/>
                    </a:solidFill>
                  </a:rPr>
                  <a:t> &gt;</a:t>
                </a: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9F8FE49-2379-8D67-B215-805F5DE33F71}"/>
                </a:ext>
              </a:extLst>
            </p:cNvPr>
            <p:cNvSpPr txBox="1"/>
            <p:nvPr/>
          </p:nvSpPr>
          <p:spPr>
            <a:xfrm>
              <a:off x="2503115" y="1952363"/>
              <a:ext cx="1864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Définir la position du graphique</a:t>
              </a:r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6D8CCE75-476F-934D-34CA-A0106756D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68"/>
            <a:stretch/>
          </p:blipFill>
          <p:spPr>
            <a:xfrm>
              <a:off x="1899260" y="1728288"/>
              <a:ext cx="523290" cy="803961"/>
            </a:xfrm>
            <a:prstGeom prst="rect">
              <a:avLst/>
            </a:prstGeom>
          </p:spPr>
        </p:pic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D010673-F01A-E695-02FB-E2E267814E8F}"/>
              </a:ext>
            </a:extLst>
          </p:cNvPr>
          <p:cNvGrpSpPr/>
          <p:nvPr/>
        </p:nvGrpSpPr>
        <p:grpSpPr>
          <a:xfrm>
            <a:off x="1921992" y="3200579"/>
            <a:ext cx="4540601" cy="1225285"/>
            <a:chOff x="1921992" y="3200579"/>
            <a:chExt cx="4540601" cy="1225285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52DF0C7-825A-F53E-26F7-8E9F45E0FD72}"/>
                </a:ext>
              </a:extLst>
            </p:cNvPr>
            <p:cNvSpPr txBox="1"/>
            <p:nvPr/>
          </p:nvSpPr>
          <p:spPr>
            <a:xfrm>
              <a:off x="3003577" y="3200579"/>
              <a:ext cx="96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main.js</a:t>
              </a:r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E92F860F-C378-D239-2F35-D848391A59B3}"/>
                </a:ext>
              </a:extLst>
            </p:cNvPr>
            <p:cNvGrpSpPr/>
            <p:nvPr/>
          </p:nvGrpSpPr>
          <p:grpSpPr>
            <a:xfrm>
              <a:off x="4117975" y="3225533"/>
              <a:ext cx="2344618" cy="1200331"/>
              <a:chOff x="4033350" y="3131944"/>
              <a:chExt cx="2344618" cy="120033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2417EE-7A63-EC96-89BA-B062C97B3BE3}"/>
                  </a:ext>
                </a:extLst>
              </p:cNvPr>
              <p:cNvSpPr/>
              <p:nvPr/>
            </p:nvSpPr>
            <p:spPr>
              <a:xfrm>
                <a:off x="4033352" y="3131945"/>
                <a:ext cx="2344616" cy="1200330"/>
              </a:xfrm>
              <a:prstGeom prst="rect">
                <a:avLst/>
              </a:prstGeom>
              <a:solidFill>
                <a:srgbClr val="E5A22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9561990-40E3-F26D-E20A-34739247E7F8}"/>
                  </a:ext>
                </a:extLst>
              </p:cNvPr>
              <p:cNvSpPr txBox="1"/>
              <p:nvPr/>
            </p:nvSpPr>
            <p:spPr>
              <a:xfrm>
                <a:off x="4033350" y="3131944"/>
                <a:ext cx="23446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Var </a:t>
                </a:r>
                <a:r>
                  <a:rPr lang="fr-FR" dirty="0" err="1"/>
                  <a:t>ctx</a:t>
                </a:r>
                <a:r>
                  <a:rPr lang="fr-FR" dirty="0"/>
                  <a:t> = </a:t>
                </a:r>
                <a:r>
                  <a:rPr lang="fr-FR" dirty="0" err="1"/>
                  <a:t>document.getElementById</a:t>
                </a:r>
                <a:r>
                  <a:rPr lang="fr-FR" dirty="0"/>
                  <a:t>(‘</a:t>
                </a:r>
                <a:r>
                  <a:rPr lang="fr-FR" dirty="0" err="1"/>
                  <a:t>examenChart</a:t>
                </a:r>
                <a:r>
                  <a:rPr lang="fr-FR" dirty="0"/>
                  <a:t>’);</a:t>
                </a:r>
              </a:p>
            </p:txBody>
          </p:sp>
        </p:grp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B7A2B45-E6D1-2300-0A07-5018DE5445D9}"/>
                </a:ext>
              </a:extLst>
            </p:cNvPr>
            <p:cNvSpPr txBox="1"/>
            <p:nvPr/>
          </p:nvSpPr>
          <p:spPr>
            <a:xfrm>
              <a:off x="2606983" y="3575145"/>
              <a:ext cx="1651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Configuration du graphique</a:t>
              </a:r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6227C814-6207-E7EA-9F8D-0EC5C104B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08"/>
            <a:stretch/>
          </p:blipFill>
          <p:spPr>
            <a:xfrm>
              <a:off x="1921992" y="3226927"/>
              <a:ext cx="650530" cy="1011173"/>
            </a:xfrm>
            <a:prstGeom prst="rect">
              <a:avLst/>
            </a:prstGeom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6D04082-4AB2-3BF1-56AE-3683C2760CC4}"/>
              </a:ext>
            </a:extLst>
          </p:cNvPr>
          <p:cNvGrpSpPr/>
          <p:nvPr/>
        </p:nvGrpSpPr>
        <p:grpSpPr>
          <a:xfrm>
            <a:off x="1797921" y="4840171"/>
            <a:ext cx="4634598" cy="1522436"/>
            <a:chOff x="1797921" y="4840171"/>
            <a:chExt cx="4634598" cy="152243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4B809B5-111F-E06A-4062-17641B71DE14}"/>
                </a:ext>
              </a:extLst>
            </p:cNvPr>
            <p:cNvGrpSpPr/>
            <p:nvPr/>
          </p:nvGrpSpPr>
          <p:grpSpPr>
            <a:xfrm>
              <a:off x="4087903" y="4872757"/>
              <a:ext cx="2344616" cy="1489850"/>
              <a:chOff x="7229740" y="3091999"/>
              <a:chExt cx="2344616" cy="14898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1802BC-CDEB-C884-D1C2-104DC156D9FC}"/>
                  </a:ext>
                </a:extLst>
              </p:cNvPr>
              <p:cNvSpPr/>
              <p:nvPr/>
            </p:nvSpPr>
            <p:spPr>
              <a:xfrm>
                <a:off x="7229740" y="3091999"/>
                <a:ext cx="2344616" cy="148985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7E2000-C46D-6D4A-6B1C-DB0218B8B99C}"/>
                  </a:ext>
                </a:extLst>
              </p:cNvPr>
              <p:cNvSpPr txBox="1"/>
              <p:nvPr/>
            </p:nvSpPr>
            <p:spPr>
              <a:xfrm>
                <a:off x="7229740" y="3119560"/>
                <a:ext cx="23446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‘examen22Data’:{</a:t>
                </a:r>
              </a:p>
              <a:p>
                <a:r>
                  <a:rPr lang="fr-FR" dirty="0"/>
                  <a:t>    ‘labels’:[ ‘A’, ‘B’],</a:t>
                </a:r>
              </a:p>
              <a:p>
                <a:r>
                  <a:rPr lang="fr-FR" dirty="0"/>
                  <a:t>    ‘data’:[12, &amp;’],</a:t>
                </a:r>
              </a:p>
              <a:p>
                <a:r>
                  <a:rPr lang="fr-FR" dirty="0"/>
                  <a:t>}</a:t>
                </a:r>
              </a:p>
            </p:txBody>
          </p:sp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B86766F-78D8-64EF-6B75-68FF2B65B741}"/>
                </a:ext>
              </a:extLst>
            </p:cNvPr>
            <p:cNvSpPr txBox="1"/>
            <p:nvPr/>
          </p:nvSpPr>
          <p:spPr>
            <a:xfrm>
              <a:off x="1989349" y="4840171"/>
              <a:ext cx="212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/>
                <a:t>dashboardData.json</a:t>
              </a:r>
              <a:endParaRPr lang="fr-FR" b="1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025356F-2EFE-6DD4-04E2-2AD9D738064C}"/>
                </a:ext>
              </a:extLst>
            </p:cNvPr>
            <p:cNvSpPr txBox="1"/>
            <p:nvPr/>
          </p:nvSpPr>
          <p:spPr>
            <a:xfrm>
              <a:off x="1797921" y="5279248"/>
              <a:ext cx="2344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Les donner sont enregistrer sous forme JSON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DF836D8-26B3-12C4-AB13-378D8A62A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6500" y1="43153" x2="36500" y2="43153"/>
                          <a14:foregroundMark x1="25333" y1="45701" x2="25333" y2="45701"/>
                          <a14:foregroundMark x1="42083" y1="46497" x2="42083" y2="46497"/>
                          <a14:foregroundMark x1="62167" y1="47771" x2="62167" y2="47771"/>
                          <a14:foregroundMark x1="74667" y1="46975" x2="74667" y2="46975"/>
                          <a14:foregroundMark x1="53000" y1="41879" x2="53000" y2="41879"/>
                          <a14:backgroundMark x1="54583" y1="45701" x2="54583" y2="457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1" t="23294" r="13658" b="25773"/>
            <a:stretch/>
          </p:blipFill>
          <p:spPr>
            <a:xfrm>
              <a:off x="4738944" y="5883004"/>
              <a:ext cx="1042533" cy="435286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BC0D8A88-E023-CD15-637F-900CA52BF990}"/>
              </a:ext>
            </a:extLst>
          </p:cNvPr>
          <p:cNvGrpSpPr/>
          <p:nvPr/>
        </p:nvGrpSpPr>
        <p:grpSpPr>
          <a:xfrm>
            <a:off x="7221155" y="4213743"/>
            <a:ext cx="4367845" cy="1216364"/>
            <a:chOff x="7221155" y="4213743"/>
            <a:chExt cx="4367845" cy="1216364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D8DD895-1483-0DA7-281C-235E9238B184}"/>
                </a:ext>
              </a:extLst>
            </p:cNvPr>
            <p:cNvSpPr txBox="1"/>
            <p:nvPr/>
          </p:nvSpPr>
          <p:spPr>
            <a:xfrm>
              <a:off x="9227088" y="4506777"/>
              <a:ext cx="18519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Transfer de données par la fonction </a:t>
              </a:r>
              <a:r>
                <a:rPr lang="fr-FR" dirty="0" err="1"/>
                <a:t>query</a:t>
              </a:r>
              <a:r>
                <a:rPr lang="fr-FR" dirty="0"/>
                <a:t>()</a:t>
              </a:r>
            </a:p>
          </p:txBody>
        </p: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3282340B-8DD4-2D80-BD52-53E020A96A05}"/>
                </a:ext>
              </a:extLst>
            </p:cNvPr>
            <p:cNvGrpSpPr/>
            <p:nvPr/>
          </p:nvGrpSpPr>
          <p:grpSpPr>
            <a:xfrm>
              <a:off x="7221155" y="4254269"/>
              <a:ext cx="2067953" cy="1084203"/>
              <a:chOff x="935500" y="3262714"/>
              <a:chExt cx="2067953" cy="108420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27C808-26C6-D1FE-4EAC-F9EB0BCAD06E}"/>
                  </a:ext>
                </a:extLst>
              </p:cNvPr>
              <p:cNvSpPr/>
              <p:nvPr/>
            </p:nvSpPr>
            <p:spPr>
              <a:xfrm>
                <a:off x="935500" y="3262714"/>
                <a:ext cx="1935333" cy="1084203"/>
              </a:xfrm>
              <a:prstGeom prst="rect">
                <a:avLst/>
              </a:prstGeom>
              <a:solidFill>
                <a:srgbClr val="E5A22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9840085-6804-8296-15F8-6E2356950545}"/>
                  </a:ext>
                </a:extLst>
              </p:cNvPr>
              <p:cNvSpPr txBox="1"/>
              <p:nvPr/>
            </p:nvSpPr>
            <p:spPr>
              <a:xfrm>
                <a:off x="935500" y="3262715"/>
                <a:ext cx="20679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query</a:t>
                </a:r>
                <a:r>
                  <a:rPr lang="fr-FR" dirty="0"/>
                  <a:t>(‘GET’, </a:t>
                </a:r>
                <a:r>
                  <a:rPr lang="fr-FR" dirty="0" err="1"/>
                  <a:t>DASHBOARD_URL,params,data</a:t>
                </a:r>
                <a:r>
                  <a:rPr lang="fr-FR" dirty="0"/>
                  <a:t>)</a:t>
                </a:r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FF427B0-3487-BCA2-6E8D-AE120133A8EE}"/>
                </a:ext>
              </a:extLst>
            </p:cNvPr>
            <p:cNvSpPr txBox="1"/>
            <p:nvPr/>
          </p:nvSpPr>
          <p:spPr>
            <a:xfrm>
              <a:off x="9195782" y="4213743"/>
              <a:ext cx="107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service.js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3DD48377-8EA1-F37A-2E7D-B8FECD6F4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08"/>
            <a:stretch/>
          </p:blipFill>
          <p:spPr>
            <a:xfrm>
              <a:off x="10938470" y="4367170"/>
              <a:ext cx="650530" cy="1011173"/>
            </a:xfrm>
            <a:prstGeom prst="rect">
              <a:avLst/>
            </a:prstGeom>
          </p:spPr>
        </p:pic>
      </p:grp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9F4503DA-1F55-BBE2-1334-CB210460B0FA}"/>
              </a:ext>
            </a:extLst>
          </p:cNvPr>
          <p:cNvSpPr/>
          <p:nvPr/>
        </p:nvSpPr>
        <p:spPr>
          <a:xfrm flipV="1">
            <a:off x="5080442" y="2468862"/>
            <a:ext cx="419681" cy="756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FAA2A18-3A4B-4292-8FE2-3E2E92E2A63E}"/>
              </a:ext>
            </a:extLst>
          </p:cNvPr>
          <p:cNvGrpSpPr/>
          <p:nvPr/>
        </p:nvGrpSpPr>
        <p:grpSpPr>
          <a:xfrm>
            <a:off x="1484927" y="2349000"/>
            <a:ext cx="9222147" cy="2160000"/>
            <a:chOff x="2376239" y="2151727"/>
            <a:chExt cx="9222147" cy="21600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1B486DE-CF74-2E4E-AF0C-BB1599185B29}"/>
                </a:ext>
              </a:extLst>
            </p:cNvPr>
            <p:cNvSpPr txBox="1"/>
            <p:nvPr/>
          </p:nvSpPr>
          <p:spPr>
            <a:xfrm>
              <a:off x="4536239" y="2770062"/>
              <a:ext cx="7062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5400" dirty="0">
                  <a:solidFill>
                    <a:prstClr val="white"/>
                  </a:solidFill>
                  <a:latin typeface="Pristina" panose="03060402040406080204" pitchFamily="66" charset="0"/>
                </a:rPr>
                <a:t>Template open source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C1F448-A0F3-0DC2-1A4E-AF7F85503551}"/>
                </a:ext>
              </a:extLst>
            </p:cNvPr>
            <p:cNvSpPr txBox="1"/>
            <p:nvPr/>
          </p:nvSpPr>
          <p:spPr>
            <a:xfrm>
              <a:off x="2376239" y="2151727"/>
              <a:ext cx="2160000" cy="21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03</a:t>
              </a:r>
              <a:endParaRPr kumimoji="0" lang="fr-FR" sz="1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C7A7F33-03BA-745B-FE5D-BACC1538D3FF}"/>
              </a:ext>
            </a:extLst>
          </p:cNvPr>
          <p:cNvGrpSpPr/>
          <p:nvPr/>
        </p:nvGrpSpPr>
        <p:grpSpPr>
          <a:xfrm>
            <a:off x="11141054" y="5938096"/>
            <a:ext cx="622582" cy="622582"/>
            <a:chOff x="10731904" y="5744685"/>
            <a:chExt cx="622582" cy="62258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DD255EE-153E-B3F2-94A9-0F2E9101136D}"/>
                </a:ext>
              </a:extLst>
            </p:cNvPr>
            <p:cNvSpPr/>
            <p:nvPr/>
          </p:nvSpPr>
          <p:spPr>
            <a:xfrm>
              <a:off x="10731904" y="5744685"/>
              <a:ext cx="622582" cy="6225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4A95D7F-9441-D92B-71B9-F6154896BDE6}"/>
                </a:ext>
              </a:extLst>
            </p:cNvPr>
            <p:cNvSpPr txBox="1"/>
            <p:nvPr/>
          </p:nvSpPr>
          <p:spPr>
            <a:xfrm>
              <a:off x="10898052" y="5825144"/>
              <a:ext cx="290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2">
                      <a:lumMod val="50000"/>
                    </a:schemeClr>
                  </a:solidFill>
                </a:rPr>
                <a:t>9</a:t>
              </a:r>
              <a:endParaRPr lang="fr-FR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4512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460</Words>
  <Application>Microsoft Office PowerPoint</Application>
  <PresentationFormat>Grand écran</PresentationFormat>
  <Paragraphs>121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32" baseType="lpstr">
      <vt:lpstr>Agency FB</vt:lpstr>
      <vt:lpstr>Arial</vt:lpstr>
      <vt:lpstr>Arial Black</vt:lpstr>
      <vt:lpstr>Calibri</vt:lpstr>
      <vt:lpstr>Calibri Light</vt:lpstr>
      <vt:lpstr>Century Gothic</vt:lpstr>
      <vt:lpstr>Comfortaa</vt:lpstr>
      <vt:lpstr>Pristina</vt:lpstr>
      <vt:lpstr>Segoe Print</vt:lpstr>
      <vt:lpstr>Times New Roman</vt:lpstr>
      <vt:lpstr>Thème Office</vt:lpstr>
      <vt:lpstr>Custom Design</vt:lpstr>
      <vt:lpstr>1_Custom Design</vt:lpstr>
      <vt:lpstr>Présenté par : EN-NAHEL Aissam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</dc:creator>
  <cp:lastModifiedBy>TP414</cp:lastModifiedBy>
  <cp:revision>42</cp:revision>
  <dcterms:created xsi:type="dcterms:W3CDTF">2022-06-14T21:10:34Z</dcterms:created>
  <dcterms:modified xsi:type="dcterms:W3CDTF">2023-10-29T11:03:26Z</dcterms:modified>
</cp:coreProperties>
</file>